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0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900" r:id="rId2"/>
    <p:sldMasterId id="2147483937" r:id="rId3"/>
    <p:sldMasterId id="2147484001" r:id="rId4"/>
    <p:sldMasterId id="2147484077" r:id="rId5"/>
    <p:sldMasterId id="2147484102" r:id="rId6"/>
    <p:sldMasterId id="2147484114" r:id="rId7"/>
    <p:sldMasterId id="2147484126" r:id="rId8"/>
    <p:sldMasterId id="2147484138" r:id="rId9"/>
    <p:sldMasterId id="2147484150" r:id="rId10"/>
    <p:sldMasterId id="2147484163" r:id="rId11"/>
    <p:sldMasterId id="2147484175" r:id="rId12"/>
    <p:sldMasterId id="2147484187" r:id="rId13"/>
    <p:sldMasterId id="2147484199" r:id="rId14"/>
    <p:sldMasterId id="2147484212" r:id="rId15"/>
  </p:sldMasterIdLst>
  <p:notesMasterIdLst>
    <p:notesMasterId r:id="rId42"/>
  </p:notesMasterIdLst>
  <p:sldIdLst>
    <p:sldId id="408" r:id="rId16"/>
    <p:sldId id="410" r:id="rId17"/>
    <p:sldId id="415" r:id="rId18"/>
    <p:sldId id="416" r:id="rId19"/>
    <p:sldId id="417" r:id="rId20"/>
    <p:sldId id="442" r:id="rId21"/>
    <p:sldId id="444" r:id="rId22"/>
    <p:sldId id="423" r:id="rId23"/>
    <p:sldId id="345" r:id="rId24"/>
    <p:sldId id="307" r:id="rId25"/>
    <p:sldId id="355" r:id="rId26"/>
    <p:sldId id="427" r:id="rId27"/>
    <p:sldId id="405" r:id="rId28"/>
    <p:sldId id="424" r:id="rId29"/>
    <p:sldId id="425" r:id="rId30"/>
    <p:sldId id="431" r:id="rId31"/>
    <p:sldId id="432" r:id="rId32"/>
    <p:sldId id="438" r:id="rId33"/>
    <p:sldId id="436" r:id="rId34"/>
    <p:sldId id="434" r:id="rId35"/>
    <p:sldId id="439" r:id="rId36"/>
    <p:sldId id="429" r:id="rId37"/>
    <p:sldId id="385" r:id="rId38"/>
    <p:sldId id="379" r:id="rId39"/>
    <p:sldId id="440" r:id="rId40"/>
    <p:sldId id="397" r:id="rId41"/>
  </p:sldIdLst>
  <p:sldSz cx="9144000" cy="6858000" type="screen4x3"/>
  <p:notesSz cx="6858000" cy="9144000"/>
  <p:custDataLst>
    <p:tags r:id="rId43"/>
  </p:custDataLst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BF4E1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6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gs" Target="tags/tag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heme" Target="theme/theme1.xml"/><Relationship Id="rId20" Type="http://schemas.openxmlformats.org/officeDocument/2006/relationships/slide" Target="slides/slide5.xml"/><Relationship Id="rId41" Type="http://schemas.openxmlformats.org/officeDocument/2006/relationships/slide" Target="slides/slide26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F643B-7EDE-4623-892F-77BFC8AF2E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7313CAF-15E1-4648-A606-C3CD11CCD6C1}">
      <dgm:prSet phldrT="[Text]" custT="1"/>
      <dgm:spPr>
        <a:xfrm>
          <a:off x="791615" y="3820860"/>
          <a:ext cx="3704180" cy="1138489"/>
        </a:xfr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Perpres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Tunprof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-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Sekretariat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APSI</a:t>
          </a:r>
        </a:p>
      </dgm:t>
    </dgm:pt>
    <dgm:pt modelId="{4C9354EB-8C5E-4C12-A33B-ACBDE6828697}" type="parTrans" cxnId="{F4FBC4FB-8089-448F-9E6B-5AD41FBF0400}">
      <dgm:prSet/>
      <dgm:spPr/>
      <dgm:t>
        <a:bodyPr/>
        <a:lstStyle/>
        <a:p>
          <a:endParaRPr lang="en-US"/>
        </a:p>
      </dgm:t>
    </dgm:pt>
    <dgm:pt modelId="{FA7CDB21-C2B3-4054-9321-5E4EB92AE180}" type="sibTrans" cxnId="{F4FBC4FB-8089-448F-9E6B-5AD41FBF0400}">
      <dgm:prSet/>
      <dgm:spPr/>
      <dgm:t>
        <a:bodyPr/>
        <a:lstStyle/>
        <a:p>
          <a:endParaRPr lang="en-US"/>
        </a:p>
      </dgm:t>
    </dgm:pt>
    <dgm:pt modelId="{5A64E396-8995-42CB-89DA-3F5016EF0E1A}">
      <dgm:prSet phldrT="[Text]" custT="1"/>
      <dgm:spPr>
        <a:xfrm>
          <a:off x="3428992" y="2454268"/>
          <a:ext cx="4267186" cy="1497731"/>
        </a:xfr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Sosialisasi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 di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seluruh</a:t>
          </a:r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  <a:r>
            <a:rPr lang="en-US" sz="14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Provinsi</a:t>
          </a:r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-POLA KARIER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</dgm:t>
    </dgm:pt>
    <dgm:pt modelId="{3571A756-4B54-42FE-B815-58F588B90DB0}" type="parTrans" cxnId="{D869822E-F8A0-4204-9167-93C5328D2AAF}">
      <dgm:prSet/>
      <dgm:spPr/>
      <dgm:t>
        <a:bodyPr/>
        <a:lstStyle/>
        <a:p>
          <a:endParaRPr lang="en-US"/>
        </a:p>
      </dgm:t>
    </dgm:pt>
    <dgm:pt modelId="{B30396B7-B208-41B3-8916-9A56747D685B}" type="sibTrans" cxnId="{D869822E-F8A0-4204-9167-93C5328D2AAF}">
      <dgm:prSet/>
      <dgm:spPr/>
      <dgm:t>
        <a:bodyPr/>
        <a:lstStyle/>
        <a:p>
          <a:endParaRPr lang="en-US"/>
        </a:p>
      </dgm:t>
    </dgm:pt>
    <dgm:pt modelId="{95147D61-C6C0-4A80-9B8A-A7C4CF4434DA}">
      <dgm:prSet phldrT="[Text]" custT="1"/>
      <dgm:spPr>
        <a:xfrm>
          <a:off x="6781795" y="2427024"/>
          <a:ext cx="2437810" cy="2532325"/>
        </a:xfrm>
        <a:noFill/>
        <a:ln>
          <a:noFill/>
        </a:ln>
        <a:effectLst/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DIGITALISASI   PENGAWASAN</a:t>
          </a: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PENGAWASAN BERBASIS WEB</a:t>
          </a: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PENGEMBANGAN APLIKASI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</dgm:t>
    </dgm:pt>
    <dgm:pt modelId="{D37EF11F-6573-42AE-A4E1-521FE73E4A53}" type="parTrans" cxnId="{8049C232-632D-4515-B30E-D845CB94A054}">
      <dgm:prSet/>
      <dgm:spPr/>
      <dgm:t>
        <a:bodyPr/>
        <a:lstStyle/>
        <a:p>
          <a:endParaRPr lang="en-US"/>
        </a:p>
      </dgm:t>
    </dgm:pt>
    <dgm:pt modelId="{A7EDEDA4-C3A7-4F0D-A104-EDB099AB548F}" type="sibTrans" cxnId="{8049C232-632D-4515-B30E-D845CB94A054}">
      <dgm:prSet/>
      <dgm:spPr/>
      <dgm:t>
        <a:bodyPr/>
        <a:lstStyle/>
        <a:p>
          <a:endParaRPr lang="en-US"/>
        </a:p>
      </dgm:t>
    </dgm:pt>
    <dgm:pt modelId="{76F1C63A-D6EE-4D20-A79F-771726BD9277}" type="pres">
      <dgm:prSet presAssocID="{4ADF643B-7EDE-4623-892F-77BFC8AF2E03}" presName="arrowDiagram" presStyleCnt="0">
        <dgm:presLayoutVars>
          <dgm:chMax val="5"/>
          <dgm:dir/>
          <dgm:resizeHandles val="exact"/>
        </dgm:presLayoutVars>
      </dgm:prSet>
      <dgm:spPr/>
    </dgm:pt>
    <dgm:pt modelId="{882EC232-1BE7-44D5-B6C5-7D145916C995}" type="pres">
      <dgm:prSet presAssocID="{4ADF643B-7EDE-4623-892F-77BFC8AF2E03}" presName="arrow" presStyleLbl="bgShp" presStyleIdx="0" presStyleCnt="1"/>
      <dgm:spPr>
        <a:xfrm>
          <a:off x="718820" y="0"/>
          <a:ext cx="7934960" cy="4959350"/>
        </a:xfrm>
        <a:prstGeom prst="swooshArrow">
          <a:avLst>
            <a:gd name="adj1" fmla="val 25000"/>
            <a:gd name="adj2" fmla="val 25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/>
      </dgm:spPr>
    </dgm:pt>
    <dgm:pt modelId="{DF2D63FE-1BB3-4434-A171-FDDA4B6ABCD7}" type="pres">
      <dgm:prSet presAssocID="{4ADF643B-7EDE-4623-892F-77BFC8AF2E03}" presName="arrowDiagram3" presStyleCnt="0"/>
      <dgm:spPr/>
    </dgm:pt>
    <dgm:pt modelId="{F756FE2E-7F31-4A29-B503-7C08EB623E84}" type="pres">
      <dgm:prSet presAssocID="{97313CAF-15E1-4648-A606-C3CD11CCD6C1}" presName="bullet3a" presStyleLbl="node1" presStyleIdx="0" presStyleCnt="3" custLinFactX="200000" custLinFactY="-117716" custLinFactNeighborX="295024" custLinFactNeighborY="-200000"/>
      <dgm:spPr>
        <a:xfrm>
          <a:off x="1726559" y="3422943"/>
          <a:ext cx="206308" cy="206308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8F0929BA-05D8-4786-90B9-B86307E0AD4A}" type="pres">
      <dgm:prSet presAssocID="{97313CAF-15E1-4648-A606-C3CD11CCD6C1}" presName="textBox3a" presStyleLbl="revTx" presStyleIdx="0" presStyleCnt="3" custScaleX="126642" custScaleY="79434" custLinFactNeighborX="15413" custLinFactNeighborY="-3528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E949E26-3FB2-4707-B23A-7FC230C96407}" type="pres">
      <dgm:prSet presAssocID="{5A64E396-8995-42CB-89DA-3F5016EF0E1A}" presName="bullet3b" presStyleLbl="node1" presStyleIdx="1" presStyleCnt="3" custLinFactX="200000" custLinFactY="-24759" custLinFactNeighborX="213716" custLinFactNeighborY="-100000"/>
      <dgm:spPr>
        <a:xfrm>
          <a:off x="4191001" y="1806573"/>
          <a:ext cx="372943" cy="372943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4FD53F91-0384-41DC-87CC-1759EBB42BC3}" type="pres">
      <dgm:prSet presAssocID="{5A64E396-8995-42CB-89DA-3F5016EF0E1A}" presName="textBox3b" presStyleLbl="revTx" presStyleIdx="1" presStyleCnt="3" custScaleX="148099" custScaleY="55515" custLinFactNeighborX="45230" custLinFactNeighborY="-3029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C36B803-AE62-4712-9639-A43FB9FE32F3}" type="pres">
      <dgm:prSet presAssocID="{95147D61-C6C0-4A80-9B8A-A7C4CF4434DA}" presName="bullet3c" presStyleLbl="node1" presStyleIdx="2" presStyleCnt="3" custLinFactX="100000" custLinFactNeighborX="191082" custLinFactNeighborY="-44712"/>
      <dgm:spPr>
        <a:xfrm>
          <a:off x="6934201" y="835191"/>
          <a:ext cx="515772" cy="515772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6805552B-1638-4D50-8EBB-0E36035DFF79}" type="pres">
      <dgm:prSet presAssocID="{95147D61-C6C0-4A80-9B8A-A7C4CF4434DA}" presName="textBox3c" presStyleLbl="revTx" presStyleIdx="2" presStyleCnt="3" custScaleX="158536" custScaleY="73470" custLinFactNeighborX="59199" custLinFactNeighborY="12486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F7A668D9-7E33-4BED-8B9B-61DB1508B2BA}" type="presOf" srcId="{97313CAF-15E1-4648-A606-C3CD11CCD6C1}" destId="{8F0929BA-05D8-4786-90B9-B86307E0AD4A}" srcOrd="0" destOrd="0" presId="urn:microsoft.com/office/officeart/2005/8/layout/arrow2"/>
    <dgm:cxn modelId="{4E8FC79D-3595-4B2C-992E-6594AEFFA36A}" type="presOf" srcId="{5A64E396-8995-42CB-89DA-3F5016EF0E1A}" destId="{4FD53F91-0384-41DC-87CC-1759EBB42BC3}" srcOrd="0" destOrd="0" presId="urn:microsoft.com/office/officeart/2005/8/layout/arrow2"/>
    <dgm:cxn modelId="{1240FCED-A879-47E7-BCAB-79904D386F80}" type="presOf" srcId="{95147D61-C6C0-4A80-9B8A-A7C4CF4434DA}" destId="{6805552B-1638-4D50-8EBB-0E36035DFF79}" srcOrd="0" destOrd="0" presId="urn:microsoft.com/office/officeart/2005/8/layout/arrow2"/>
    <dgm:cxn modelId="{8049C232-632D-4515-B30E-D845CB94A054}" srcId="{4ADF643B-7EDE-4623-892F-77BFC8AF2E03}" destId="{95147D61-C6C0-4A80-9B8A-A7C4CF4434DA}" srcOrd="2" destOrd="0" parTransId="{D37EF11F-6573-42AE-A4E1-521FE73E4A53}" sibTransId="{A7EDEDA4-C3A7-4F0D-A104-EDB099AB548F}"/>
    <dgm:cxn modelId="{BE08CF5F-3B6C-4FBA-8E3A-AA21027A1183}" type="presOf" srcId="{4ADF643B-7EDE-4623-892F-77BFC8AF2E03}" destId="{76F1C63A-D6EE-4D20-A79F-771726BD9277}" srcOrd="0" destOrd="0" presId="urn:microsoft.com/office/officeart/2005/8/layout/arrow2"/>
    <dgm:cxn modelId="{F4FBC4FB-8089-448F-9E6B-5AD41FBF0400}" srcId="{4ADF643B-7EDE-4623-892F-77BFC8AF2E03}" destId="{97313CAF-15E1-4648-A606-C3CD11CCD6C1}" srcOrd="0" destOrd="0" parTransId="{4C9354EB-8C5E-4C12-A33B-ACBDE6828697}" sibTransId="{FA7CDB21-C2B3-4054-9321-5E4EB92AE180}"/>
    <dgm:cxn modelId="{D869822E-F8A0-4204-9167-93C5328D2AAF}" srcId="{4ADF643B-7EDE-4623-892F-77BFC8AF2E03}" destId="{5A64E396-8995-42CB-89DA-3F5016EF0E1A}" srcOrd="1" destOrd="0" parTransId="{3571A756-4B54-42FE-B815-58F588B90DB0}" sibTransId="{B30396B7-B208-41B3-8916-9A56747D685B}"/>
    <dgm:cxn modelId="{16F2A995-5F0D-4699-BACA-373042ECE005}" type="presParOf" srcId="{76F1C63A-D6EE-4D20-A79F-771726BD9277}" destId="{882EC232-1BE7-44D5-B6C5-7D145916C995}" srcOrd="0" destOrd="0" presId="urn:microsoft.com/office/officeart/2005/8/layout/arrow2"/>
    <dgm:cxn modelId="{83ED04BF-D4AC-468C-9061-7C03140BEDFB}" type="presParOf" srcId="{76F1C63A-D6EE-4D20-A79F-771726BD9277}" destId="{DF2D63FE-1BB3-4434-A171-FDDA4B6ABCD7}" srcOrd="1" destOrd="0" presId="urn:microsoft.com/office/officeart/2005/8/layout/arrow2"/>
    <dgm:cxn modelId="{670CCE31-6D2B-4D7C-8541-FF7222AE659F}" type="presParOf" srcId="{DF2D63FE-1BB3-4434-A171-FDDA4B6ABCD7}" destId="{F756FE2E-7F31-4A29-B503-7C08EB623E84}" srcOrd="0" destOrd="0" presId="urn:microsoft.com/office/officeart/2005/8/layout/arrow2"/>
    <dgm:cxn modelId="{E18AEDD5-716D-4FB3-93BB-0F69CCB44B6A}" type="presParOf" srcId="{DF2D63FE-1BB3-4434-A171-FDDA4B6ABCD7}" destId="{8F0929BA-05D8-4786-90B9-B86307E0AD4A}" srcOrd="1" destOrd="0" presId="urn:microsoft.com/office/officeart/2005/8/layout/arrow2"/>
    <dgm:cxn modelId="{C73C55D5-E7F3-4169-BB01-8FBF7A1E0BDA}" type="presParOf" srcId="{DF2D63FE-1BB3-4434-A171-FDDA4B6ABCD7}" destId="{9E949E26-3FB2-4707-B23A-7FC230C96407}" srcOrd="2" destOrd="0" presId="urn:microsoft.com/office/officeart/2005/8/layout/arrow2"/>
    <dgm:cxn modelId="{6F934CFF-0783-4CF4-80CE-740F74EC88A4}" type="presParOf" srcId="{DF2D63FE-1BB3-4434-A171-FDDA4B6ABCD7}" destId="{4FD53F91-0384-41DC-87CC-1759EBB42BC3}" srcOrd="3" destOrd="0" presId="urn:microsoft.com/office/officeart/2005/8/layout/arrow2"/>
    <dgm:cxn modelId="{0AE7F8D6-4D95-4428-A7BF-B8EE548B9334}" type="presParOf" srcId="{DF2D63FE-1BB3-4434-A171-FDDA4B6ABCD7}" destId="{DC36B803-AE62-4712-9639-A43FB9FE32F3}" srcOrd="4" destOrd="0" presId="urn:microsoft.com/office/officeart/2005/8/layout/arrow2"/>
    <dgm:cxn modelId="{E1D548A9-4C9E-4C42-8454-8C476A8FE105}" type="presParOf" srcId="{DF2D63FE-1BB3-4434-A171-FDDA4B6ABCD7}" destId="{6805552B-1638-4D50-8EBB-0E36035DFF7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C0044-2F91-C64D-B480-1EA88ADCA8EA}" type="doc">
      <dgm:prSet loTypeId="urn:microsoft.com/office/officeart/2005/8/layout/cycle5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24A8BD-8878-9E45-AE57-CD7C0FB9C6E8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PENYUSUNAN PROGRAM</a:t>
          </a:r>
          <a:endParaRPr lang="en-US" dirty="0"/>
        </a:p>
      </dgm:t>
    </dgm:pt>
    <dgm:pt modelId="{7BD8FE7E-6998-E141-845F-59B2F1C16A2A}" type="parTrans" cxnId="{F8E9C1B8-9E46-9E47-82F9-85CBBBDDEE78}">
      <dgm:prSet/>
      <dgm:spPr/>
      <dgm:t>
        <a:bodyPr/>
        <a:lstStyle/>
        <a:p>
          <a:endParaRPr lang="en-US"/>
        </a:p>
      </dgm:t>
    </dgm:pt>
    <dgm:pt modelId="{8E612E52-5F78-0F4E-AA25-FCBA1C88DF91}" type="sibTrans" cxnId="{F8E9C1B8-9E46-9E47-82F9-85CBBBDDEE78}">
      <dgm:prSet/>
      <dgm:spPr>
        <a:ln w="38100" cmpd="sng"/>
      </dgm:spPr>
      <dgm:t>
        <a:bodyPr/>
        <a:lstStyle/>
        <a:p>
          <a:endParaRPr lang="en-US"/>
        </a:p>
      </dgm:t>
    </dgm:pt>
    <dgm:pt modelId="{A95E224B-4F4A-2345-8CEC-1632E3F0C637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PELAKSANAAN PENGAWASAN</a:t>
          </a:r>
          <a:endParaRPr lang="en-US" dirty="0"/>
        </a:p>
      </dgm:t>
    </dgm:pt>
    <dgm:pt modelId="{B090AF23-0BA7-2C49-AA53-F7CDFC21F987}" type="parTrans" cxnId="{D544BB2C-E330-8340-9235-E5070531E81D}">
      <dgm:prSet/>
      <dgm:spPr/>
      <dgm:t>
        <a:bodyPr/>
        <a:lstStyle/>
        <a:p>
          <a:endParaRPr lang="en-US"/>
        </a:p>
      </dgm:t>
    </dgm:pt>
    <dgm:pt modelId="{09CEAD55-56F4-B247-9306-1DAA02FD2AAD}" type="sibTrans" cxnId="{D544BB2C-E330-8340-9235-E5070531E81D}">
      <dgm:prSet/>
      <dgm:spPr>
        <a:ln w="38100" cmpd="sng"/>
      </dgm:spPr>
      <dgm:t>
        <a:bodyPr/>
        <a:lstStyle/>
        <a:p>
          <a:endParaRPr lang="en-US"/>
        </a:p>
      </dgm:t>
    </dgm:pt>
    <dgm:pt modelId="{A5227862-9451-2F42-961A-DA1174FE0D63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PELAPORAN PELAKSANAAN DAN HASIL</a:t>
          </a:r>
          <a:endParaRPr lang="en-US" dirty="0"/>
        </a:p>
      </dgm:t>
    </dgm:pt>
    <dgm:pt modelId="{378C060E-64D5-C84E-9F3B-53035E42A934}" type="parTrans" cxnId="{BA1FC066-17C7-284E-B516-0779A457D501}">
      <dgm:prSet/>
      <dgm:spPr/>
      <dgm:t>
        <a:bodyPr/>
        <a:lstStyle/>
        <a:p>
          <a:endParaRPr lang="en-US"/>
        </a:p>
      </dgm:t>
    </dgm:pt>
    <dgm:pt modelId="{B8EDA57F-9650-F34C-B016-EE9929EED777}" type="sibTrans" cxnId="{BA1FC066-17C7-284E-B516-0779A457D501}">
      <dgm:prSet/>
      <dgm:spPr>
        <a:ln w="38100" cmpd="sng"/>
      </dgm:spPr>
      <dgm:t>
        <a:bodyPr/>
        <a:lstStyle/>
        <a:p>
          <a:endParaRPr lang="en-US"/>
        </a:p>
      </dgm:t>
    </dgm:pt>
    <dgm:pt modelId="{C967D355-2ABE-3146-957A-7ACD123CAC2C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EVALUASI HASIL PELAKSANAAN</a:t>
          </a:r>
          <a:endParaRPr lang="en-US" dirty="0"/>
        </a:p>
      </dgm:t>
    </dgm:pt>
    <dgm:pt modelId="{5B55DAE7-BA01-CD41-953E-4B9DB08EB55F}" type="parTrans" cxnId="{2FABD103-A042-224D-8386-0B30D02630D7}">
      <dgm:prSet/>
      <dgm:spPr/>
      <dgm:t>
        <a:bodyPr/>
        <a:lstStyle/>
        <a:p>
          <a:endParaRPr lang="en-US"/>
        </a:p>
      </dgm:t>
    </dgm:pt>
    <dgm:pt modelId="{5B166C7D-1970-9C40-8183-D03D9386C088}" type="sibTrans" cxnId="{2FABD103-A042-224D-8386-0B30D02630D7}">
      <dgm:prSet/>
      <dgm:spPr>
        <a:ln w="38100" cmpd="sng"/>
      </dgm:spPr>
      <dgm:t>
        <a:bodyPr/>
        <a:lstStyle/>
        <a:p>
          <a:endParaRPr lang="en-US"/>
        </a:p>
      </dgm:t>
    </dgm:pt>
    <dgm:pt modelId="{41A73892-3A28-D840-AADC-27E93B3C8AEB}">
      <dgm:prSet phldrT="[Text]"/>
      <dgm:spPr>
        <a:solidFill>
          <a:srgbClr val="000090"/>
        </a:solidFill>
      </dgm:spPr>
      <dgm:t>
        <a:bodyPr/>
        <a:lstStyle/>
        <a:p>
          <a:r>
            <a:rPr lang="en-US" dirty="0" smtClean="0"/>
            <a:t>PELAPORAN HASIL EVALUASI</a:t>
          </a:r>
          <a:endParaRPr lang="en-US" dirty="0"/>
        </a:p>
      </dgm:t>
    </dgm:pt>
    <dgm:pt modelId="{BB600E48-0EDB-4543-84DD-2FAEA6E49A38}" type="parTrans" cxnId="{7399F2D3-BCD9-774F-9712-A9A53FB25F5F}">
      <dgm:prSet/>
      <dgm:spPr/>
      <dgm:t>
        <a:bodyPr/>
        <a:lstStyle/>
        <a:p>
          <a:endParaRPr lang="en-US"/>
        </a:p>
      </dgm:t>
    </dgm:pt>
    <dgm:pt modelId="{5DADD151-D472-1649-85B3-CBCE706794EA}" type="sibTrans" cxnId="{7399F2D3-BCD9-774F-9712-A9A53FB25F5F}">
      <dgm:prSet/>
      <dgm:spPr>
        <a:ln w="38100" cmpd="sng"/>
      </dgm:spPr>
      <dgm:t>
        <a:bodyPr/>
        <a:lstStyle/>
        <a:p>
          <a:endParaRPr lang="en-US"/>
        </a:p>
      </dgm:t>
    </dgm:pt>
    <dgm:pt modelId="{87FF7E9C-F08E-CC4B-ACC0-DC07A967F264}" type="pres">
      <dgm:prSet presAssocID="{97FC0044-2F91-C64D-B480-1EA88ADCA8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606D6-EDA7-954B-8CF5-450E25E8F6BF}" type="pres">
      <dgm:prSet presAssocID="{AF24A8BD-8878-9E45-AE57-CD7C0FB9C6E8}" presName="node" presStyleLbl="node1" presStyleIdx="0" presStyleCnt="5" custScaleX="214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E250D-40D3-9740-B725-7197FC2C6CB8}" type="pres">
      <dgm:prSet presAssocID="{AF24A8BD-8878-9E45-AE57-CD7C0FB9C6E8}" presName="spNode" presStyleCnt="0"/>
      <dgm:spPr/>
    </dgm:pt>
    <dgm:pt modelId="{957EDA39-75B8-A54B-B335-DFB1D59045AB}" type="pres">
      <dgm:prSet presAssocID="{8E612E52-5F78-0F4E-AA25-FCBA1C88DF9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5C755B0-57CC-F442-A70E-33AA234A6AA0}" type="pres">
      <dgm:prSet presAssocID="{A95E224B-4F4A-2345-8CEC-1632E3F0C637}" presName="node" presStyleLbl="node1" presStyleIdx="1" presStyleCnt="5" custScaleX="161051" custRadScaleRad="98585" custRadScaleInc="-1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956B2-BCB9-4644-9CDE-462CEFED6B9D}" type="pres">
      <dgm:prSet presAssocID="{A95E224B-4F4A-2345-8CEC-1632E3F0C637}" presName="spNode" presStyleCnt="0"/>
      <dgm:spPr/>
    </dgm:pt>
    <dgm:pt modelId="{7370F7D9-B35D-7140-A870-DA3D3076CE58}" type="pres">
      <dgm:prSet presAssocID="{09CEAD55-56F4-B247-9306-1DAA02FD2AA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2046CC46-AA36-B04F-B52A-BC1D78B09DAA}" type="pres">
      <dgm:prSet presAssocID="{A5227862-9451-2F42-961A-DA1174FE0D63}" presName="node" presStyleLbl="node1" presStyleIdx="2" presStyleCnt="5" custScaleX="194872" custRadScaleRad="120027" custRadScaleInc="-65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4960B-C9CA-5548-9078-3986C98201AF}" type="pres">
      <dgm:prSet presAssocID="{A5227862-9451-2F42-961A-DA1174FE0D63}" presName="spNode" presStyleCnt="0"/>
      <dgm:spPr/>
    </dgm:pt>
    <dgm:pt modelId="{A8B29A13-1AE4-C944-938F-67A54B28B364}" type="pres">
      <dgm:prSet presAssocID="{B8EDA57F-9650-F34C-B016-EE9929EED777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20BC9DE-2DBD-DD43-943B-4F230BE2DA5B}" type="pres">
      <dgm:prSet presAssocID="{C967D355-2ABE-3146-957A-7ACD123CAC2C}" presName="node" presStyleLbl="node1" presStyleIdx="3" presStyleCnt="5" custScaleX="161693" custRadScaleRad="128750" custRadScaleInc="627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3BFC8C-CB4E-CA45-9150-A4802D46BE2E}" type="pres">
      <dgm:prSet presAssocID="{C967D355-2ABE-3146-957A-7ACD123CAC2C}" presName="spNode" presStyleCnt="0"/>
      <dgm:spPr/>
    </dgm:pt>
    <dgm:pt modelId="{F2D6D1C4-C08A-A749-B8D9-85751E635290}" type="pres">
      <dgm:prSet presAssocID="{5B166C7D-1970-9C40-8183-D03D9386C08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CA3DB818-DE95-5242-85E2-051A7062BC2F}" type="pres">
      <dgm:prSet presAssocID="{41A73892-3A28-D840-AADC-27E93B3C8AEB}" presName="node" presStyleLbl="node1" presStyleIdx="4" presStyleCnt="5" custScaleX="161051" custRadScaleRad="139939" custRadScaleInc="-218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D1F0EA-C90D-0944-B385-3358398D9D01}" type="pres">
      <dgm:prSet presAssocID="{41A73892-3A28-D840-AADC-27E93B3C8AEB}" presName="spNode" presStyleCnt="0"/>
      <dgm:spPr/>
    </dgm:pt>
    <dgm:pt modelId="{5F6EC817-4DE6-8849-BD6A-36C99B3CB14C}" type="pres">
      <dgm:prSet presAssocID="{5DADD151-D472-1649-85B3-CBCE706794EA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5C43655-9E44-4F6F-A55C-CFE8B019FDCE}" type="presOf" srcId="{A5227862-9451-2F42-961A-DA1174FE0D63}" destId="{2046CC46-AA36-B04F-B52A-BC1D78B09DAA}" srcOrd="0" destOrd="0" presId="urn:microsoft.com/office/officeart/2005/8/layout/cycle5"/>
    <dgm:cxn modelId="{8A8D8679-63CA-44D8-A481-66B23106DE94}" type="presOf" srcId="{C967D355-2ABE-3146-957A-7ACD123CAC2C}" destId="{B20BC9DE-2DBD-DD43-943B-4F230BE2DA5B}" srcOrd="0" destOrd="0" presId="urn:microsoft.com/office/officeart/2005/8/layout/cycle5"/>
    <dgm:cxn modelId="{D544BB2C-E330-8340-9235-E5070531E81D}" srcId="{97FC0044-2F91-C64D-B480-1EA88ADCA8EA}" destId="{A95E224B-4F4A-2345-8CEC-1632E3F0C637}" srcOrd="1" destOrd="0" parTransId="{B090AF23-0BA7-2C49-AA53-F7CDFC21F987}" sibTransId="{09CEAD55-56F4-B247-9306-1DAA02FD2AAD}"/>
    <dgm:cxn modelId="{0316F701-8AFC-45A7-A21F-E7A9E1FE7B0D}" type="presOf" srcId="{A95E224B-4F4A-2345-8CEC-1632E3F0C637}" destId="{D5C755B0-57CC-F442-A70E-33AA234A6AA0}" srcOrd="0" destOrd="0" presId="urn:microsoft.com/office/officeart/2005/8/layout/cycle5"/>
    <dgm:cxn modelId="{EC3E8647-9618-437D-AD80-0E25B14F6846}" type="presOf" srcId="{41A73892-3A28-D840-AADC-27E93B3C8AEB}" destId="{CA3DB818-DE95-5242-85E2-051A7062BC2F}" srcOrd="0" destOrd="0" presId="urn:microsoft.com/office/officeart/2005/8/layout/cycle5"/>
    <dgm:cxn modelId="{7D3C0FF9-FCD3-4BCF-86DF-C64730475D51}" type="presOf" srcId="{97FC0044-2F91-C64D-B480-1EA88ADCA8EA}" destId="{87FF7E9C-F08E-CC4B-ACC0-DC07A967F264}" srcOrd="0" destOrd="0" presId="urn:microsoft.com/office/officeart/2005/8/layout/cycle5"/>
    <dgm:cxn modelId="{7399F2D3-BCD9-774F-9712-A9A53FB25F5F}" srcId="{97FC0044-2F91-C64D-B480-1EA88ADCA8EA}" destId="{41A73892-3A28-D840-AADC-27E93B3C8AEB}" srcOrd="4" destOrd="0" parTransId="{BB600E48-0EDB-4543-84DD-2FAEA6E49A38}" sibTransId="{5DADD151-D472-1649-85B3-CBCE706794EA}"/>
    <dgm:cxn modelId="{2FABD103-A042-224D-8386-0B30D02630D7}" srcId="{97FC0044-2F91-C64D-B480-1EA88ADCA8EA}" destId="{C967D355-2ABE-3146-957A-7ACD123CAC2C}" srcOrd="3" destOrd="0" parTransId="{5B55DAE7-BA01-CD41-953E-4B9DB08EB55F}" sibTransId="{5B166C7D-1970-9C40-8183-D03D9386C088}"/>
    <dgm:cxn modelId="{596D6F06-FA1B-4216-8B6E-4479206A1633}" type="presOf" srcId="{5DADD151-D472-1649-85B3-CBCE706794EA}" destId="{5F6EC817-4DE6-8849-BD6A-36C99B3CB14C}" srcOrd="0" destOrd="0" presId="urn:microsoft.com/office/officeart/2005/8/layout/cycle5"/>
    <dgm:cxn modelId="{5E07FB5D-4ABB-4749-8B59-95EA28DAF15F}" type="presOf" srcId="{5B166C7D-1970-9C40-8183-D03D9386C088}" destId="{F2D6D1C4-C08A-A749-B8D9-85751E635290}" srcOrd="0" destOrd="0" presId="urn:microsoft.com/office/officeart/2005/8/layout/cycle5"/>
    <dgm:cxn modelId="{5D4313C7-B1FB-4173-A198-F444762C9752}" type="presOf" srcId="{09CEAD55-56F4-B247-9306-1DAA02FD2AAD}" destId="{7370F7D9-B35D-7140-A870-DA3D3076CE58}" srcOrd="0" destOrd="0" presId="urn:microsoft.com/office/officeart/2005/8/layout/cycle5"/>
    <dgm:cxn modelId="{BA1FC066-17C7-284E-B516-0779A457D501}" srcId="{97FC0044-2F91-C64D-B480-1EA88ADCA8EA}" destId="{A5227862-9451-2F42-961A-DA1174FE0D63}" srcOrd="2" destOrd="0" parTransId="{378C060E-64D5-C84E-9F3B-53035E42A934}" sibTransId="{B8EDA57F-9650-F34C-B016-EE9929EED777}"/>
    <dgm:cxn modelId="{37BA3304-CC81-4170-917E-D12E8674E155}" type="presOf" srcId="{8E612E52-5F78-0F4E-AA25-FCBA1C88DF91}" destId="{957EDA39-75B8-A54B-B335-DFB1D59045AB}" srcOrd="0" destOrd="0" presId="urn:microsoft.com/office/officeart/2005/8/layout/cycle5"/>
    <dgm:cxn modelId="{7E887788-0F1C-46C5-BFBB-85B658F1E436}" type="presOf" srcId="{AF24A8BD-8878-9E45-AE57-CD7C0FB9C6E8}" destId="{AD6606D6-EDA7-954B-8CF5-450E25E8F6BF}" srcOrd="0" destOrd="0" presId="urn:microsoft.com/office/officeart/2005/8/layout/cycle5"/>
    <dgm:cxn modelId="{F8E9C1B8-9E46-9E47-82F9-85CBBBDDEE78}" srcId="{97FC0044-2F91-C64D-B480-1EA88ADCA8EA}" destId="{AF24A8BD-8878-9E45-AE57-CD7C0FB9C6E8}" srcOrd="0" destOrd="0" parTransId="{7BD8FE7E-6998-E141-845F-59B2F1C16A2A}" sibTransId="{8E612E52-5F78-0F4E-AA25-FCBA1C88DF91}"/>
    <dgm:cxn modelId="{5FB893B7-F97E-4F3F-9746-C79FE2E387BA}" type="presOf" srcId="{B8EDA57F-9650-F34C-B016-EE9929EED777}" destId="{A8B29A13-1AE4-C944-938F-67A54B28B364}" srcOrd="0" destOrd="0" presId="urn:microsoft.com/office/officeart/2005/8/layout/cycle5"/>
    <dgm:cxn modelId="{1B365E17-1453-4BE9-BEBB-9564E6CCBC56}" type="presParOf" srcId="{87FF7E9C-F08E-CC4B-ACC0-DC07A967F264}" destId="{AD6606D6-EDA7-954B-8CF5-450E25E8F6BF}" srcOrd="0" destOrd="0" presId="urn:microsoft.com/office/officeart/2005/8/layout/cycle5"/>
    <dgm:cxn modelId="{0A1E48C1-838B-469F-ABCE-EFF6A2E77AD6}" type="presParOf" srcId="{87FF7E9C-F08E-CC4B-ACC0-DC07A967F264}" destId="{1F0E250D-40D3-9740-B725-7197FC2C6CB8}" srcOrd="1" destOrd="0" presId="urn:microsoft.com/office/officeart/2005/8/layout/cycle5"/>
    <dgm:cxn modelId="{3BCDE374-5D8C-45B6-8E2D-69B5AA7771CD}" type="presParOf" srcId="{87FF7E9C-F08E-CC4B-ACC0-DC07A967F264}" destId="{957EDA39-75B8-A54B-B335-DFB1D59045AB}" srcOrd="2" destOrd="0" presId="urn:microsoft.com/office/officeart/2005/8/layout/cycle5"/>
    <dgm:cxn modelId="{3D7B9CD1-94C6-4100-8C7F-6B8E2AE1395B}" type="presParOf" srcId="{87FF7E9C-F08E-CC4B-ACC0-DC07A967F264}" destId="{D5C755B0-57CC-F442-A70E-33AA234A6AA0}" srcOrd="3" destOrd="0" presId="urn:microsoft.com/office/officeart/2005/8/layout/cycle5"/>
    <dgm:cxn modelId="{CC15DB73-A446-4852-834E-15E2767B6832}" type="presParOf" srcId="{87FF7E9C-F08E-CC4B-ACC0-DC07A967F264}" destId="{5E7956B2-BCB9-4644-9CDE-462CEFED6B9D}" srcOrd="4" destOrd="0" presId="urn:microsoft.com/office/officeart/2005/8/layout/cycle5"/>
    <dgm:cxn modelId="{AA96F7C1-1E2F-4496-B5B9-0E38AE1D2228}" type="presParOf" srcId="{87FF7E9C-F08E-CC4B-ACC0-DC07A967F264}" destId="{7370F7D9-B35D-7140-A870-DA3D3076CE58}" srcOrd="5" destOrd="0" presId="urn:microsoft.com/office/officeart/2005/8/layout/cycle5"/>
    <dgm:cxn modelId="{F4127E6E-99F7-4E1B-BB57-08465EEC0F38}" type="presParOf" srcId="{87FF7E9C-F08E-CC4B-ACC0-DC07A967F264}" destId="{2046CC46-AA36-B04F-B52A-BC1D78B09DAA}" srcOrd="6" destOrd="0" presId="urn:microsoft.com/office/officeart/2005/8/layout/cycle5"/>
    <dgm:cxn modelId="{49305153-F125-485A-99F3-2459E496A249}" type="presParOf" srcId="{87FF7E9C-F08E-CC4B-ACC0-DC07A967F264}" destId="{0CA4960B-C9CA-5548-9078-3986C98201AF}" srcOrd="7" destOrd="0" presId="urn:microsoft.com/office/officeart/2005/8/layout/cycle5"/>
    <dgm:cxn modelId="{E6FECD8E-B986-4346-9EDE-D5602A3901CE}" type="presParOf" srcId="{87FF7E9C-F08E-CC4B-ACC0-DC07A967F264}" destId="{A8B29A13-1AE4-C944-938F-67A54B28B364}" srcOrd="8" destOrd="0" presId="urn:microsoft.com/office/officeart/2005/8/layout/cycle5"/>
    <dgm:cxn modelId="{85C1CCEE-BECE-424B-B18F-4913BEE3B96F}" type="presParOf" srcId="{87FF7E9C-F08E-CC4B-ACC0-DC07A967F264}" destId="{B20BC9DE-2DBD-DD43-943B-4F230BE2DA5B}" srcOrd="9" destOrd="0" presId="urn:microsoft.com/office/officeart/2005/8/layout/cycle5"/>
    <dgm:cxn modelId="{F6824099-26A9-415A-9C24-B1028F9E8A37}" type="presParOf" srcId="{87FF7E9C-F08E-CC4B-ACC0-DC07A967F264}" destId="{013BFC8C-CB4E-CA45-9150-A4802D46BE2E}" srcOrd="10" destOrd="0" presId="urn:microsoft.com/office/officeart/2005/8/layout/cycle5"/>
    <dgm:cxn modelId="{77AA8F9D-2D52-4637-99BB-05640031013E}" type="presParOf" srcId="{87FF7E9C-F08E-CC4B-ACC0-DC07A967F264}" destId="{F2D6D1C4-C08A-A749-B8D9-85751E635290}" srcOrd="11" destOrd="0" presId="urn:microsoft.com/office/officeart/2005/8/layout/cycle5"/>
    <dgm:cxn modelId="{7C214D67-8384-4B47-A698-DB6814CDE51F}" type="presParOf" srcId="{87FF7E9C-F08E-CC4B-ACC0-DC07A967F264}" destId="{CA3DB818-DE95-5242-85E2-051A7062BC2F}" srcOrd="12" destOrd="0" presId="urn:microsoft.com/office/officeart/2005/8/layout/cycle5"/>
    <dgm:cxn modelId="{C0AF2B4B-7AC5-4A01-B226-CC183A516DCF}" type="presParOf" srcId="{87FF7E9C-F08E-CC4B-ACC0-DC07A967F264}" destId="{EAD1F0EA-C90D-0944-B385-3358398D9D01}" srcOrd="13" destOrd="0" presId="urn:microsoft.com/office/officeart/2005/8/layout/cycle5"/>
    <dgm:cxn modelId="{57FB8A3F-2454-4A8D-AC06-6EB94C4FE51B}" type="presParOf" srcId="{87FF7E9C-F08E-CC4B-ACC0-DC07A967F264}" destId="{5F6EC817-4DE6-8849-BD6A-36C99B3CB14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ADB6C7-9CCA-4DEA-8E00-886268921C18}" type="doc">
      <dgm:prSet loTypeId="urn:microsoft.com/office/officeart/2008/layout/VerticalCurvedList" loCatId="list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id-ID"/>
        </a:p>
      </dgm:t>
    </dgm:pt>
    <dgm:pt modelId="{A28F8A68-9779-4872-A94E-EA1ACED4E5E5}">
      <dgm:prSet phldrT="[Text]" custT="1"/>
      <dgm:spPr>
        <a:xfrm>
          <a:off x="478422" y="317398"/>
          <a:ext cx="7813616" cy="635203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8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1. OLAH SPIRIT</a:t>
          </a:r>
          <a:endParaRPr lang="id-ID" sz="28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gm:t>
    </dgm:pt>
    <dgm:pt modelId="{7EB1CAC4-3C25-4523-ABBD-5535A3E9D409}" type="parTrans" cxnId="{D9801DB2-2C5C-4DC1-968C-B08089E11541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5EC7BAF3-8993-44F2-91FF-21166B450B84}" type="sibTrans" cxnId="{D9801DB2-2C5C-4DC1-968C-B08089E11541}">
      <dgm:prSet/>
      <dgm:spPr>
        <a:xfrm>
          <a:off x="-5743819" y="-879159"/>
          <a:ext cx="6838320" cy="683832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9525" cap="flat" cmpd="sng" algn="ctr">
          <a:solidFill>
            <a:srgbClr val="2A99E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AE49104E-1254-4BF6-BC02-C9E12E3173BB}">
      <dgm:prSet phldrT="[Text]" custT="1"/>
      <dgm:spPr>
        <a:xfrm>
          <a:off x="933590" y="1269898"/>
          <a:ext cx="7358448" cy="635203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8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2. OLAH HATI</a:t>
          </a:r>
          <a:endParaRPr lang="id-ID" sz="28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gm:t>
    </dgm:pt>
    <dgm:pt modelId="{C4E7322E-0736-45C1-BFB9-902649484F3A}" type="parTrans" cxnId="{CC857346-B473-41F2-98DE-244DCCFFD2FF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D8C81009-229B-47CC-8695-8922C01B8B45}" type="sibTrans" cxnId="{CC857346-B473-41F2-98DE-244DCCFFD2FF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9C0A15FA-2BD9-4C00-A444-1E0F000D8F9B}">
      <dgm:prSet phldrT="[Text]" custT="1"/>
      <dgm:spPr>
        <a:xfrm>
          <a:off x="1073290" y="2222398"/>
          <a:ext cx="7218748" cy="635203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4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3. OLAH PIKIR</a:t>
          </a:r>
          <a:endParaRPr lang="id-ID" sz="24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gm:t>
    </dgm:pt>
    <dgm:pt modelId="{EDEEE5E8-9786-4566-A715-400331784FBA}" type="parTrans" cxnId="{E258D764-C4C3-4CB0-A635-AFE25B56FDE1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CC1427EE-69FB-46D4-80F8-96D8808CAB94}" type="sibTrans" cxnId="{E258D764-C4C3-4CB0-A635-AFE25B56FDE1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4D158C11-0084-4D77-9778-8FF2EF03E6D7}">
      <dgm:prSet custT="1"/>
      <dgm:spPr>
        <a:xfrm>
          <a:off x="905407" y="3160434"/>
          <a:ext cx="7358448" cy="635203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4. OLAH RASA</a:t>
          </a:r>
          <a:endParaRPr lang="id-ID" sz="22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gm:t>
    </dgm:pt>
    <dgm:pt modelId="{5CE53E4C-9F04-453C-90A6-429AB6AF71B0}" type="parTrans" cxnId="{79FF9992-343D-4D7F-82AF-6E2686871A22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76D82642-95A8-4292-8356-FFA1BDE03401}" type="sibTrans" cxnId="{79FF9992-343D-4D7F-82AF-6E2686871A22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092D3DDD-A7A5-4DC5-BC52-2156661B5612}">
      <dgm:prSet custT="1"/>
      <dgm:spPr>
        <a:xfrm>
          <a:off x="478422" y="4127398"/>
          <a:ext cx="7813616" cy="635203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5. OLAH RAGA</a:t>
          </a:r>
        </a:p>
      </dgm:t>
    </dgm:pt>
    <dgm:pt modelId="{14F2A2B5-D8FE-4438-B437-4640C9A5DAA5}" type="parTrans" cxnId="{1AF320DD-0456-4EDC-916B-BB23A6CB1E1B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2158D7AC-5E6B-4388-9680-2454837E8ED7}" type="sibTrans" cxnId="{1AF320DD-0456-4EDC-916B-BB23A6CB1E1B}">
      <dgm:prSet/>
      <dgm:spPr/>
      <dgm:t>
        <a:bodyPr/>
        <a:lstStyle/>
        <a:p>
          <a:endParaRPr lang="id-ID" sz="2200">
            <a:latin typeface="Britannic Bold" panose="020B0903060703020204" pitchFamily="34" charset="0"/>
          </a:endParaRPr>
        </a:p>
      </dgm:t>
    </dgm:pt>
    <dgm:pt modelId="{670C6DB3-F9FF-450C-BACF-3017EBABCE15}" type="pres">
      <dgm:prSet presAssocID="{D5ADB6C7-9CCA-4DEA-8E00-886268921C1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8641AF05-2D99-49DC-A8B6-450C5F417EE2}" type="pres">
      <dgm:prSet presAssocID="{D5ADB6C7-9CCA-4DEA-8E00-886268921C18}" presName="Name1" presStyleCnt="0"/>
      <dgm:spPr/>
    </dgm:pt>
    <dgm:pt modelId="{3A0A39D8-8D49-4EE7-8753-08A0B4B44D8C}" type="pres">
      <dgm:prSet presAssocID="{D5ADB6C7-9CCA-4DEA-8E00-886268921C18}" presName="cycle" presStyleCnt="0"/>
      <dgm:spPr/>
    </dgm:pt>
    <dgm:pt modelId="{17E7C98F-28E3-4E33-94D7-1138C3EA8136}" type="pres">
      <dgm:prSet presAssocID="{D5ADB6C7-9CCA-4DEA-8E00-886268921C18}" presName="srcNode" presStyleLbl="node1" presStyleIdx="0" presStyleCnt="5"/>
      <dgm:spPr/>
    </dgm:pt>
    <dgm:pt modelId="{538DD88D-B349-4B3A-9AD3-829E5DD7B380}" type="pres">
      <dgm:prSet presAssocID="{D5ADB6C7-9CCA-4DEA-8E00-886268921C18}" presName="conn" presStyleLbl="parChTrans1D2" presStyleIdx="0" presStyleCnt="1"/>
      <dgm:spPr/>
      <dgm:t>
        <a:bodyPr/>
        <a:lstStyle/>
        <a:p>
          <a:endParaRPr lang="id-ID"/>
        </a:p>
      </dgm:t>
    </dgm:pt>
    <dgm:pt modelId="{CDB8485B-0D9C-4791-9DCB-F912ED09C3B6}" type="pres">
      <dgm:prSet presAssocID="{D5ADB6C7-9CCA-4DEA-8E00-886268921C18}" presName="extraNode" presStyleLbl="node1" presStyleIdx="0" presStyleCnt="5"/>
      <dgm:spPr/>
    </dgm:pt>
    <dgm:pt modelId="{F5C4ABDD-49DF-4FA3-8517-44A3D7C3CAC1}" type="pres">
      <dgm:prSet presAssocID="{D5ADB6C7-9CCA-4DEA-8E00-886268921C18}" presName="dstNode" presStyleLbl="node1" presStyleIdx="0" presStyleCnt="5"/>
      <dgm:spPr/>
    </dgm:pt>
    <dgm:pt modelId="{0DE9798A-5071-4581-9215-F51A4CEEAEE7}" type="pres">
      <dgm:prSet presAssocID="{A28F8A68-9779-4872-A94E-EA1ACED4E5E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2DECCCA-CC05-4F13-B195-FDE481C09387}" type="pres">
      <dgm:prSet presAssocID="{A28F8A68-9779-4872-A94E-EA1ACED4E5E5}" presName="accent_1" presStyleCnt="0"/>
      <dgm:spPr/>
    </dgm:pt>
    <dgm:pt modelId="{AC2DCBFF-700F-4D42-9CF5-E44815961B8B}" type="pres">
      <dgm:prSet presAssocID="{A28F8A68-9779-4872-A94E-EA1ACED4E5E5}" presName="accentRepeatNode" presStyleLbl="solidFgAcc1" presStyleIdx="0" presStyleCnt="5"/>
      <dgm:spPr>
        <a:xfrm>
          <a:off x="81420" y="237997"/>
          <a:ext cx="794004" cy="794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/>
        </a:p>
      </dgm:t>
    </dgm:pt>
    <dgm:pt modelId="{BACEE28D-D5B7-47DF-9D14-FEDBBE33AE7E}" type="pres">
      <dgm:prSet presAssocID="{AE49104E-1254-4BF6-BC02-C9E12E3173B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0239EAD-F09D-419F-8EDD-64CBA9EA7B39}" type="pres">
      <dgm:prSet presAssocID="{AE49104E-1254-4BF6-BC02-C9E12E3173BB}" presName="accent_2" presStyleCnt="0"/>
      <dgm:spPr/>
    </dgm:pt>
    <dgm:pt modelId="{90759D68-5BEF-42D1-BF7A-D03AFAED4F41}" type="pres">
      <dgm:prSet presAssocID="{AE49104E-1254-4BF6-BC02-C9E12E3173BB}" presName="accentRepeatNode" presStyleLbl="solidFgAcc1" presStyleIdx="1" presStyleCnt="5"/>
      <dgm:spPr>
        <a:xfrm>
          <a:off x="536588" y="1190498"/>
          <a:ext cx="794004" cy="794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/>
        </a:p>
      </dgm:t>
    </dgm:pt>
    <dgm:pt modelId="{A682E69F-8AB5-48A8-8544-D181B690EC47}" type="pres">
      <dgm:prSet presAssocID="{9C0A15FA-2BD9-4C00-A444-1E0F000D8F9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52A5ADD-BD23-4E5C-9123-3A634868BAE5}" type="pres">
      <dgm:prSet presAssocID="{9C0A15FA-2BD9-4C00-A444-1E0F000D8F9B}" presName="accent_3" presStyleCnt="0"/>
      <dgm:spPr/>
    </dgm:pt>
    <dgm:pt modelId="{EFB79E8A-FA89-480C-948E-89866CBD26A4}" type="pres">
      <dgm:prSet presAssocID="{9C0A15FA-2BD9-4C00-A444-1E0F000D8F9B}" presName="accentRepeatNode" presStyleLbl="solidFgAcc1" presStyleIdx="2" presStyleCnt="5"/>
      <dgm:spPr>
        <a:xfrm>
          <a:off x="676288" y="2142998"/>
          <a:ext cx="794004" cy="794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/>
        </a:p>
      </dgm:t>
    </dgm:pt>
    <dgm:pt modelId="{5C22F005-1298-4FDC-B5FB-AB58AE63D5D0}" type="pres">
      <dgm:prSet presAssocID="{4D158C11-0084-4D77-9778-8FF2EF03E6D7}" presName="text_4" presStyleLbl="node1" presStyleIdx="3" presStyleCnt="5" custLinFactNeighborX="-383" custLinFactNeighborY="-22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120FE56-7455-416E-8354-A33B9D529048}" type="pres">
      <dgm:prSet presAssocID="{4D158C11-0084-4D77-9778-8FF2EF03E6D7}" presName="accent_4" presStyleCnt="0"/>
      <dgm:spPr/>
    </dgm:pt>
    <dgm:pt modelId="{382A7921-4CDF-4334-B84D-B519B49B735B}" type="pres">
      <dgm:prSet presAssocID="{4D158C11-0084-4D77-9778-8FF2EF03E6D7}" presName="accentRepeatNode" presStyleLbl="solidFgAcc1" presStyleIdx="3" presStyleCnt="5"/>
      <dgm:spPr>
        <a:xfrm>
          <a:off x="536588" y="3095498"/>
          <a:ext cx="794004" cy="79400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/>
        </a:p>
      </dgm:t>
    </dgm:pt>
    <dgm:pt modelId="{6B083D24-90D6-4FBA-B6CC-1AD301DECE65}" type="pres">
      <dgm:prSet presAssocID="{092D3DDD-A7A5-4DC5-BC52-2156661B5612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86E378-883C-4DAA-9955-8B041B3AEC40}" type="pres">
      <dgm:prSet presAssocID="{092D3DDD-A7A5-4DC5-BC52-2156661B5612}" presName="accent_5" presStyleCnt="0"/>
      <dgm:spPr/>
    </dgm:pt>
    <dgm:pt modelId="{8C6D2414-E43D-44AF-8497-AF9605FC73A2}" type="pres">
      <dgm:prSet presAssocID="{092D3DDD-A7A5-4DC5-BC52-2156661B5612}" presName="accentRepeatNode" presStyleLbl="solidFgAcc1" presStyleIdx="4" presStyleCnt="5"/>
      <dgm:spPr>
        <a:xfrm>
          <a:off x="81420" y="4047998"/>
          <a:ext cx="794004" cy="79400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id-ID"/>
        </a:p>
      </dgm:t>
    </dgm:pt>
  </dgm:ptLst>
  <dgm:cxnLst>
    <dgm:cxn modelId="{3ABBE9BF-CBE0-48F5-9CB5-0DD54F48E9C1}" type="presOf" srcId="{D5ADB6C7-9CCA-4DEA-8E00-886268921C18}" destId="{670C6DB3-F9FF-450C-BACF-3017EBABCE15}" srcOrd="0" destOrd="0" presId="urn:microsoft.com/office/officeart/2008/layout/VerticalCurvedList"/>
    <dgm:cxn modelId="{D9801DB2-2C5C-4DC1-968C-B08089E11541}" srcId="{D5ADB6C7-9CCA-4DEA-8E00-886268921C18}" destId="{A28F8A68-9779-4872-A94E-EA1ACED4E5E5}" srcOrd="0" destOrd="0" parTransId="{7EB1CAC4-3C25-4523-ABBD-5535A3E9D409}" sibTransId="{5EC7BAF3-8993-44F2-91FF-21166B450B84}"/>
    <dgm:cxn modelId="{1AF320DD-0456-4EDC-916B-BB23A6CB1E1B}" srcId="{D5ADB6C7-9CCA-4DEA-8E00-886268921C18}" destId="{092D3DDD-A7A5-4DC5-BC52-2156661B5612}" srcOrd="4" destOrd="0" parTransId="{14F2A2B5-D8FE-4438-B437-4640C9A5DAA5}" sibTransId="{2158D7AC-5E6B-4388-9680-2454837E8ED7}"/>
    <dgm:cxn modelId="{E258D764-C4C3-4CB0-A635-AFE25B56FDE1}" srcId="{D5ADB6C7-9CCA-4DEA-8E00-886268921C18}" destId="{9C0A15FA-2BD9-4C00-A444-1E0F000D8F9B}" srcOrd="2" destOrd="0" parTransId="{EDEEE5E8-9786-4566-A715-400331784FBA}" sibTransId="{CC1427EE-69FB-46D4-80F8-96D8808CAB94}"/>
    <dgm:cxn modelId="{79FF9992-343D-4D7F-82AF-6E2686871A22}" srcId="{D5ADB6C7-9CCA-4DEA-8E00-886268921C18}" destId="{4D158C11-0084-4D77-9778-8FF2EF03E6D7}" srcOrd="3" destOrd="0" parTransId="{5CE53E4C-9F04-453C-90A6-429AB6AF71B0}" sibTransId="{76D82642-95A8-4292-8356-FFA1BDE03401}"/>
    <dgm:cxn modelId="{940CA31A-5337-41BC-B2F2-9EFB3B20F638}" type="presOf" srcId="{AE49104E-1254-4BF6-BC02-C9E12E3173BB}" destId="{BACEE28D-D5B7-47DF-9D14-FEDBBE33AE7E}" srcOrd="0" destOrd="0" presId="urn:microsoft.com/office/officeart/2008/layout/VerticalCurvedList"/>
    <dgm:cxn modelId="{B4336A8F-97BE-4C1D-914D-FB55A4BD7152}" type="presOf" srcId="{5EC7BAF3-8993-44F2-91FF-21166B450B84}" destId="{538DD88D-B349-4B3A-9AD3-829E5DD7B380}" srcOrd="0" destOrd="0" presId="urn:microsoft.com/office/officeart/2008/layout/VerticalCurvedList"/>
    <dgm:cxn modelId="{CC857346-B473-41F2-98DE-244DCCFFD2FF}" srcId="{D5ADB6C7-9CCA-4DEA-8E00-886268921C18}" destId="{AE49104E-1254-4BF6-BC02-C9E12E3173BB}" srcOrd="1" destOrd="0" parTransId="{C4E7322E-0736-45C1-BFB9-902649484F3A}" sibTransId="{D8C81009-229B-47CC-8695-8922C01B8B45}"/>
    <dgm:cxn modelId="{E0E45181-3897-4782-BB58-D8BBAA1FD35F}" type="presOf" srcId="{4D158C11-0084-4D77-9778-8FF2EF03E6D7}" destId="{5C22F005-1298-4FDC-B5FB-AB58AE63D5D0}" srcOrd="0" destOrd="0" presId="urn:microsoft.com/office/officeart/2008/layout/VerticalCurvedList"/>
    <dgm:cxn modelId="{8699C3F0-F117-41DB-850B-82AF55773FB1}" type="presOf" srcId="{A28F8A68-9779-4872-A94E-EA1ACED4E5E5}" destId="{0DE9798A-5071-4581-9215-F51A4CEEAEE7}" srcOrd="0" destOrd="0" presId="urn:microsoft.com/office/officeart/2008/layout/VerticalCurvedList"/>
    <dgm:cxn modelId="{E4B4258B-3308-48CC-8643-2120E18BF2C7}" type="presOf" srcId="{9C0A15FA-2BD9-4C00-A444-1E0F000D8F9B}" destId="{A682E69F-8AB5-48A8-8544-D181B690EC47}" srcOrd="0" destOrd="0" presId="urn:microsoft.com/office/officeart/2008/layout/VerticalCurvedList"/>
    <dgm:cxn modelId="{6F1344D3-A343-444D-8708-67184981A816}" type="presOf" srcId="{092D3DDD-A7A5-4DC5-BC52-2156661B5612}" destId="{6B083D24-90D6-4FBA-B6CC-1AD301DECE65}" srcOrd="0" destOrd="0" presId="urn:microsoft.com/office/officeart/2008/layout/VerticalCurvedList"/>
    <dgm:cxn modelId="{72FA3B55-1994-48D8-9607-A91D5143A701}" type="presParOf" srcId="{670C6DB3-F9FF-450C-BACF-3017EBABCE15}" destId="{8641AF05-2D99-49DC-A8B6-450C5F417EE2}" srcOrd="0" destOrd="0" presId="urn:microsoft.com/office/officeart/2008/layout/VerticalCurvedList"/>
    <dgm:cxn modelId="{F404E3B4-1B48-46F4-89A7-96FA3C7078DB}" type="presParOf" srcId="{8641AF05-2D99-49DC-A8B6-450C5F417EE2}" destId="{3A0A39D8-8D49-4EE7-8753-08A0B4B44D8C}" srcOrd="0" destOrd="0" presId="urn:microsoft.com/office/officeart/2008/layout/VerticalCurvedList"/>
    <dgm:cxn modelId="{47A36097-163B-47C1-84FA-9E6FC10B100F}" type="presParOf" srcId="{3A0A39D8-8D49-4EE7-8753-08A0B4B44D8C}" destId="{17E7C98F-28E3-4E33-94D7-1138C3EA8136}" srcOrd="0" destOrd="0" presId="urn:microsoft.com/office/officeart/2008/layout/VerticalCurvedList"/>
    <dgm:cxn modelId="{414BB8F2-A254-4C76-96C9-22D25F3695D5}" type="presParOf" srcId="{3A0A39D8-8D49-4EE7-8753-08A0B4B44D8C}" destId="{538DD88D-B349-4B3A-9AD3-829E5DD7B380}" srcOrd="1" destOrd="0" presId="urn:microsoft.com/office/officeart/2008/layout/VerticalCurvedList"/>
    <dgm:cxn modelId="{376DABB5-4C1D-4017-8228-6F8FEE5786D2}" type="presParOf" srcId="{3A0A39D8-8D49-4EE7-8753-08A0B4B44D8C}" destId="{CDB8485B-0D9C-4791-9DCB-F912ED09C3B6}" srcOrd="2" destOrd="0" presId="urn:microsoft.com/office/officeart/2008/layout/VerticalCurvedList"/>
    <dgm:cxn modelId="{EBA35B40-11C2-41EF-82B8-D5ACF53FD1A3}" type="presParOf" srcId="{3A0A39D8-8D49-4EE7-8753-08A0B4B44D8C}" destId="{F5C4ABDD-49DF-4FA3-8517-44A3D7C3CAC1}" srcOrd="3" destOrd="0" presId="urn:microsoft.com/office/officeart/2008/layout/VerticalCurvedList"/>
    <dgm:cxn modelId="{D84E73E6-6A08-461C-A66D-1239AA9BBAB7}" type="presParOf" srcId="{8641AF05-2D99-49DC-A8B6-450C5F417EE2}" destId="{0DE9798A-5071-4581-9215-F51A4CEEAEE7}" srcOrd="1" destOrd="0" presId="urn:microsoft.com/office/officeart/2008/layout/VerticalCurvedList"/>
    <dgm:cxn modelId="{9AD0F386-5A64-4160-9E86-507B8474FCD7}" type="presParOf" srcId="{8641AF05-2D99-49DC-A8B6-450C5F417EE2}" destId="{B2DECCCA-CC05-4F13-B195-FDE481C09387}" srcOrd="2" destOrd="0" presId="urn:microsoft.com/office/officeart/2008/layout/VerticalCurvedList"/>
    <dgm:cxn modelId="{BBBD883D-E31E-47D2-861E-BBEFD36FBA7A}" type="presParOf" srcId="{B2DECCCA-CC05-4F13-B195-FDE481C09387}" destId="{AC2DCBFF-700F-4D42-9CF5-E44815961B8B}" srcOrd="0" destOrd="0" presId="urn:microsoft.com/office/officeart/2008/layout/VerticalCurvedList"/>
    <dgm:cxn modelId="{4925A9BE-EF63-4B0E-AF51-3E71474DC456}" type="presParOf" srcId="{8641AF05-2D99-49DC-A8B6-450C5F417EE2}" destId="{BACEE28D-D5B7-47DF-9D14-FEDBBE33AE7E}" srcOrd="3" destOrd="0" presId="urn:microsoft.com/office/officeart/2008/layout/VerticalCurvedList"/>
    <dgm:cxn modelId="{EF497810-FF9B-479C-AC7B-9533C8D4D053}" type="presParOf" srcId="{8641AF05-2D99-49DC-A8B6-450C5F417EE2}" destId="{00239EAD-F09D-419F-8EDD-64CBA9EA7B39}" srcOrd="4" destOrd="0" presId="urn:microsoft.com/office/officeart/2008/layout/VerticalCurvedList"/>
    <dgm:cxn modelId="{7326B15E-9116-4A0E-A5C3-A2730348BF23}" type="presParOf" srcId="{00239EAD-F09D-419F-8EDD-64CBA9EA7B39}" destId="{90759D68-5BEF-42D1-BF7A-D03AFAED4F41}" srcOrd="0" destOrd="0" presId="urn:microsoft.com/office/officeart/2008/layout/VerticalCurvedList"/>
    <dgm:cxn modelId="{7792EC20-95D9-49EC-8DC6-1B3640BCEE8D}" type="presParOf" srcId="{8641AF05-2D99-49DC-A8B6-450C5F417EE2}" destId="{A682E69F-8AB5-48A8-8544-D181B690EC47}" srcOrd="5" destOrd="0" presId="urn:microsoft.com/office/officeart/2008/layout/VerticalCurvedList"/>
    <dgm:cxn modelId="{61A90156-9B6D-4930-99F7-CB71074622DB}" type="presParOf" srcId="{8641AF05-2D99-49DC-A8B6-450C5F417EE2}" destId="{B52A5ADD-BD23-4E5C-9123-3A634868BAE5}" srcOrd="6" destOrd="0" presId="urn:microsoft.com/office/officeart/2008/layout/VerticalCurvedList"/>
    <dgm:cxn modelId="{88A8332F-E74C-481F-932C-AE3A1864FC70}" type="presParOf" srcId="{B52A5ADD-BD23-4E5C-9123-3A634868BAE5}" destId="{EFB79E8A-FA89-480C-948E-89866CBD26A4}" srcOrd="0" destOrd="0" presId="urn:microsoft.com/office/officeart/2008/layout/VerticalCurvedList"/>
    <dgm:cxn modelId="{48FAEDAC-9F45-4E09-BC8E-057527E4063E}" type="presParOf" srcId="{8641AF05-2D99-49DC-A8B6-450C5F417EE2}" destId="{5C22F005-1298-4FDC-B5FB-AB58AE63D5D0}" srcOrd="7" destOrd="0" presId="urn:microsoft.com/office/officeart/2008/layout/VerticalCurvedList"/>
    <dgm:cxn modelId="{3F264BA1-C7AA-4424-93D9-9943874A9AC3}" type="presParOf" srcId="{8641AF05-2D99-49DC-A8B6-450C5F417EE2}" destId="{A120FE56-7455-416E-8354-A33B9D529048}" srcOrd="8" destOrd="0" presId="urn:microsoft.com/office/officeart/2008/layout/VerticalCurvedList"/>
    <dgm:cxn modelId="{9F9C5D5E-92C3-4773-BDEE-B2C1DA3F2F63}" type="presParOf" srcId="{A120FE56-7455-416E-8354-A33B9D529048}" destId="{382A7921-4CDF-4334-B84D-B519B49B735B}" srcOrd="0" destOrd="0" presId="urn:microsoft.com/office/officeart/2008/layout/VerticalCurvedList"/>
    <dgm:cxn modelId="{396F4505-EE4E-45DE-ACA3-90812B55E9CA}" type="presParOf" srcId="{8641AF05-2D99-49DC-A8B6-450C5F417EE2}" destId="{6B083D24-90D6-4FBA-B6CC-1AD301DECE65}" srcOrd="9" destOrd="0" presId="urn:microsoft.com/office/officeart/2008/layout/VerticalCurvedList"/>
    <dgm:cxn modelId="{EDB4FD5C-DF2F-4BC2-BB63-14AF0A8D0FC2}" type="presParOf" srcId="{8641AF05-2D99-49DC-A8B6-450C5F417EE2}" destId="{1E86E378-883C-4DAA-9955-8B041B3AEC40}" srcOrd="10" destOrd="0" presId="urn:microsoft.com/office/officeart/2008/layout/VerticalCurvedList"/>
    <dgm:cxn modelId="{1700D4AA-330B-45D4-9094-66DA7323E14D}" type="presParOf" srcId="{1E86E378-883C-4DAA-9955-8B041B3AEC40}" destId="{8C6D2414-E43D-44AF-8497-AF9605FC73A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EC232-1BE7-44D5-B6C5-7D145916C995}">
      <dsp:nvSpPr>
        <dsp:cNvPr id="0" name=""/>
        <dsp:cNvSpPr/>
      </dsp:nvSpPr>
      <dsp:spPr>
        <a:xfrm>
          <a:off x="598791" y="0"/>
          <a:ext cx="6609985" cy="4131241"/>
        </a:xfrm>
        <a:prstGeom prst="swooshArrow">
          <a:avLst>
            <a:gd name="adj1" fmla="val 25000"/>
            <a:gd name="adj2" fmla="val 25000"/>
          </a:avLst>
        </a:prstGeom>
        <a:solidFill>
          <a:srgbClr val="8064A2">
            <a:lumMod val="60000"/>
            <a:lumOff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6FE2E-7F31-4A29-B503-7C08EB623E84}">
      <dsp:nvSpPr>
        <dsp:cNvPr id="0" name=""/>
        <dsp:cNvSpPr/>
      </dsp:nvSpPr>
      <dsp:spPr>
        <a:xfrm>
          <a:off x="2289006" y="2305357"/>
          <a:ext cx="171859" cy="17185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929BA-05D8-4786-90B9-B86307E0AD4A}">
      <dsp:nvSpPr>
        <dsp:cNvPr id="0" name=""/>
        <dsp:cNvSpPr/>
      </dsp:nvSpPr>
      <dsp:spPr>
        <a:xfrm>
          <a:off x="1556409" y="2638770"/>
          <a:ext cx="1950447" cy="948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06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Perpres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Tunprof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-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Sekretariat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APSI</a:t>
          </a:r>
        </a:p>
      </dsp:txBody>
      <dsp:txXfrm>
        <a:off x="1556409" y="2638770"/>
        <a:ext cx="1950447" cy="948385"/>
      </dsp:txXfrm>
    </dsp:sp>
    <dsp:sp modelId="{9E949E26-3FB2-4707-B23A-7FC230C96407}">
      <dsp:nvSpPr>
        <dsp:cNvPr id="0" name=""/>
        <dsp:cNvSpPr/>
      </dsp:nvSpPr>
      <dsp:spPr>
        <a:xfrm>
          <a:off x="4240540" y="1340923"/>
          <a:ext cx="310669" cy="31066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D53F91-0384-41DC-87CC-1759EBB42BC3}">
      <dsp:nvSpPr>
        <dsp:cNvPr id="0" name=""/>
        <dsp:cNvSpPr/>
      </dsp:nvSpPr>
      <dsp:spPr>
        <a:xfrm>
          <a:off x="3446592" y="1702784"/>
          <a:ext cx="2349437" cy="12476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1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Sosialisasi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 di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seluruh</a:t>
          </a: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 </a:t>
          </a:r>
          <a:r>
            <a:rPr lang="en-US" sz="14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Provinsi</a:t>
          </a: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-POLA KARIER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</dsp:txBody>
      <dsp:txXfrm>
        <a:off x="3446592" y="1702784"/>
        <a:ext cx="2349437" cy="1247641"/>
      </dsp:txXfrm>
    </dsp:sp>
    <dsp:sp modelId="{DC36B803-AE62-4712-9639-A43FB9FE32F3}">
      <dsp:nvSpPr>
        <dsp:cNvPr id="0" name=""/>
        <dsp:cNvSpPr/>
      </dsp:nvSpPr>
      <dsp:spPr>
        <a:xfrm>
          <a:off x="6030238" y="853099"/>
          <a:ext cx="429649" cy="429649"/>
        </a:xfrm>
        <a:prstGeom prst="ellips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5552B-1638-4D50-8EBB-0E36035DFF79}">
      <dsp:nvSpPr>
        <dsp:cNvPr id="0" name=""/>
        <dsp:cNvSpPr/>
      </dsp:nvSpPr>
      <dsp:spPr>
        <a:xfrm>
          <a:off x="5292559" y="1999394"/>
          <a:ext cx="2515009" cy="2109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66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DIGITALISASI   PENGAWASAN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PENGAWASAN BERBASIS WEB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"/>
              <a:cs typeface=""/>
            </a:rPr>
            <a:t>- PENGEMBANGAN APLIKASI</a:t>
          </a:r>
          <a:endParaRPr lang="en-US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"/>
            <a:cs typeface=""/>
          </a:endParaRPr>
        </a:p>
      </dsp:txBody>
      <dsp:txXfrm>
        <a:off x="5292559" y="1999394"/>
        <a:ext cx="2515009" cy="2109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606D6-EDA7-954B-8CF5-450E25E8F6BF}">
      <dsp:nvSpPr>
        <dsp:cNvPr id="0" name=""/>
        <dsp:cNvSpPr/>
      </dsp:nvSpPr>
      <dsp:spPr>
        <a:xfrm>
          <a:off x="1103247" y="2569"/>
          <a:ext cx="2737377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PENYUSUNAN PROGRAM</a:t>
          </a:r>
          <a:endParaRPr lang="en-US" sz="1600" kern="1200" dirty="0"/>
        </a:p>
      </dsp:txBody>
      <dsp:txXfrm>
        <a:off x="1143767" y="43089"/>
        <a:ext cx="2656337" cy="749013"/>
      </dsp:txXfrm>
    </dsp:sp>
    <dsp:sp modelId="{957EDA39-75B8-A54B-B335-DFB1D59045AB}">
      <dsp:nvSpPr>
        <dsp:cNvPr id="0" name=""/>
        <dsp:cNvSpPr/>
      </dsp:nvSpPr>
      <dsp:spPr>
        <a:xfrm>
          <a:off x="618662" y="649118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2508367" y="235051"/>
              </a:moveTo>
              <a:arcTo wR="1657512" hR="1657512" stAng="18053163" swAng="665379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755B0-57CC-F442-A70E-33AA234A6AA0}">
      <dsp:nvSpPr>
        <dsp:cNvPr id="0" name=""/>
        <dsp:cNvSpPr/>
      </dsp:nvSpPr>
      <dsp:spPr>
        <a:xfrm>
          <a:off x="2995327" y="1147876"/>
          <a:ext cx="2056630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PELAKSANAAN PENGAWASAN</a:t>
          </a:r>
          <a:endParaRPr lang="en-US" sz="1600" kern="1200" dirty="0"/>
        </a:p>
      </dsp:txBody>
      <dsp:txXfrm>
        <a:off x="3035847" y="1188396"/>
        <a:ext cx="1975590" cy="749013"/>
      </dsp:txXfrm>
    </dsp:sp>
    <dsp:sp modelId="{7370F7D9-B35D-7140-A870-DA3D3076CE58}">
      <dsp:nvSpPr>
        <dsp:cNvPr id="0" name=""/>
        <dsp:cNvSpPr/>
      </dsp:nvSpPr>
      <dsp:spPr>
        <a:xfrm>
          <a:off x="814586" y="615670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3311220" y="1545268"/>
              </a:moveTo>
              <a:arcTo wR="1657512" hR="1657512" stAng="21367024" swAng="1173624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46CC46-AA36-B04F-B52A-BC1D78B09DAA}">
      <dsp:nvSpPr>
        <dsp:cNvPr id="0" name=""/>
        <dsp:cNvSpPr/>
      </dsp:nvSpPr>
      <dsp:spPr>
        <a:xfrm>
          <a:off x="2455344" y="2895583"/>
          <a:ext cx="2488527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PELAPORAN PELAKSANAAN DAN HASIL</a:t>
          </a:r>
          <a:endParaRPr lang="en-US" sz="1600" kern="1200" dirty="0"/>
        </a:p>
      </dsp:txBody>
      <dsp:txXfrm>
        <a:off x="2495864" y="2936103"/>
        <a:ext cx="2407487" cy="749013"/>
      </dsp:txXfrm>
    </dsp:sp>
    <dsp:sp modelId="{A8B29A13-1AE4-C944-938F-67A54B28B364}">
      <dsp:nvSpPr>
        <dsp:cNvPr id="0" name=""/>
        <dsp:cNvSpPr/>
      </dsp:nvSpPr>
      <dsp:spPr>
        <a:xfrm>
          <a:off x="540325" y="633589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2225995" y="3214488"/>
              </a:moveTo>
              <a:arcTo wR="1657512" hR="1657512" stAng="4196511" swAng="1905451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0BC9DE-2DBD-DD43-943B-4F230BE2DA5B}">
      <dsp:nvSpPr>
        <dsp:cNvPr id="0" name=""/>
        <dsp:cNvSpPr/>
      </dsp:nvSpPr>
      <dsp:spPr>
        <a:xfrm>
          <a:off x="0" y="3001051"/>
          <a:ext cx="2064829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EVALUASI HASIL PELAKSANAAN</a:t>
          </a:r>
          <a:endParaRPr lang="en-US" sz="1600" kern="1200" dirty="0"/>
        </a:p>
      </dsp:txBody>
      <dsp:txXfrm>
        <a:off x="40520" y="3041571"/>
        <a:ext cx="1983789" cy="749013"/>
      </dsp:txXfrm>
    </dsp:sp>
    <dsp:sp modelId="{F2D6D1C4-C08A-A749-B8D9-85751E635290}">
      <dsp:nvSpPr>
        <dsp:cNvPr id="0" name=""/>
        <dsp:cNvSpPr/>
      </dsp:nvSpPr>
      <dsp:spPr>
        <a:xfrm>
          <a:off x="690324" y="956599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10344" y="1842403"/>
              </a:moveTo>
              <a:arcTo wR="1657512" hR="1657512" stAng="10415729" swAng="1312755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3DB818-DE95-5242-85E2-051A7062BC2F}">
      <dsp:nvSpPr>
        <dsp:cNvPr id="0" name=""/>
        <dsp:cNvSpPr/>
      </dsp:nvSpPr>
      <dsp:spPr>
        <a:xfrm>
          <a:off x="-132767" y="1147878"/>
          <a:ext cx="2056630" cy="830053"/>
        </a:xfrm>
        <a:prstGeom prst="roundRect">
          <a:avLst/>
        </a:prstGeom>
        <a:solidFill>
          <a:srgbClr val="00009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PELAPORAN HASIL EVALUASI</a:t>
          </a:r>
          <a:endParaRPr lang="en-US" sz="1600" kern="1200" dirty="0"/>
        </a:p>
      </dsp:txBody>
      <dsp:txXfrm>
        <a:off x="-92247" y="1188398"/>
        <a:ext cx="1975590" cy="749013"/>
      </dsp:txXfrm>
    </dsp:sp>
    <dsp:sp modelId="{5F6EC817-4DE6-8849-BD6A-36C99B3CB14C}">
      <dsp:nvSpPr>
        <dsp:cNvPr id="0" name=""/>
        <dsp:cNvSpPr/>
      </dsp:nvSpPr>
      <dsp:spPr>
        <a:xfrm>
          <a:off x="987652" y="656028"/>
          <a:ext cx="3315025" cy="3315025"/>
        </a:xfrm>
        <a:custGeom>
          <a:avLst/>
          <a:gdLst/>
          <a:ahLst/>
          <a:cxnLst/>
          <a:rect l="0" t="0" r="0" b="0"/>
          <a:pathLst>
            <a:path>
              <a:moveTo>
                <a:pt x="556984" y="418082"/>
              </a:moveTo>
              <a:arcTo wR="1657512" hR="1657512" stAng="13703828" swAng="672353"/>
            </a:path>
          </a:pathLst>
        </a:custGeom>
        <a:noFill/>
        <a:ln w="38100" cap="flat" cmpd="sng" algn="ctr">
          <a:solidFill>
            <a:scrgbClr r="0" g="0" b="0">
              <a:shade val="50000"/>
              <a:satMod val="103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DD88D-B349-4B3A-9AD3-829E5DD7B380}">
      <dsp:nvSpPr>
        <dsp:cNvPr id="0" name=""/>
        <dsp:cNvSpPr/>
      </dsp:nvSpPr>
      <dsp:spPr>
        <a:xfrm>
          <a:off x="-6406709" y="-979936"/>
          <a:ext cx="7625785" cy="7625785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9525" cap="flat" cmpd="sng" algn="ctr">
          <a:solidFill>
            <a:srgbClr val="2A99EC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9798A-5071-4581-9215-F51A4CEEAEE7}">
      <dsp:nvSpPr>
        <dsp:cNvPr id="0" name=""/>
        <dsp:cNvSpPr/>
      </dsp:nvSpPr>
      <dsp:spPr>
        <a:xfrm>
          <a:off x="532564" y="354006"/>
          <a:ext cx="4174971" cy="70846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3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1. OLAH SPIRIT</a:t>
          </a:r>
          <a:endParaRPr lang="id-ID" sz="2800" kern="12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sp:txBody>
      <dsp:txXfrm>
        <a:off x="532564" y="354006"/>
        <a:ext cx="4174971" cy="708465"/>
      </dsp:txXfrm>
    </dsp:sp>
    <dsp:sp modelId="{AC2DCBFF-700F-4D42-9CF5-E44815961B8B}">
      <dsp:nvSpPr>
        <dsp:cNvPr id="0" name=""/>
        <dsp:cNvSpPr/>
      </dsp:nvSpPr>
      <dsp:spPr>
        <a:xfrm>
          <a:off x="89773" y="265447"/>
          <a:ext cx="885582" cy="8855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CEE28D-D5B7-47DF-9D14-FEDBBE33AE7E}">
      <dsp:nvSpPr>
        <dsp:cNvPr id="0" name=""/>
        <dsp:cNvSpPr/>
      </dsp:nvSpPr>
      <dsp:spPr>
        <a:xfrm>
          <a:off x="1040230" y="1416364"/>
          <a:ext cx="3667305" cy="70846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345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2. OLAH HATI</a:t>
          </a:r>
          <a:endParaRPr lang="id-ID" sz="2800" kern="12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sp:txBody>
      <dsp:txXfrm>
        <a:off x="1040230" y="1416364"/>
        <a:ext cx="3667305" cy="708465"/>
      </dsp:txXfrm>
    </dsp:sp>
    <dsp:sp modelId="{90759D68-5BEF-42D1-BF7A-D03AFAED4F41}">
      <dsp:nvSpPr>
        <dsp:cNvPr id="0" name=""/>
        <dsp:cNvSpPr/>
      </dsp:nvSpPr>
      <dsp:spPr>
        <a:xfrm>
          <a:off x="597439" y="1327806"/>
          <a:ext cx="885582" cy="8855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2E69F-8AB5-48A8-8544-D181B690EC47}">
      <dsp:nvSpPr>
        <dsp:cNvPr id="0" name=""/>
        <dsp:cNvSpPr/>
      </dsp:nvSpPr>
      <dsp:spPr>
        <a:xfrm>
          <a:off x="1196042" y="2478723"/>
          <a:ext cx="3511493" cy="70846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345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3. OLAH PIKIR</a:t>
          </a:r>
          <a:endParaRPr lang="id-ID" sz="2400" kern="12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sp:txBody>
      <dsp:txXfrm>
        <a:off x="1196042" y="2478723"/>
        <a:ext cx="3511493" cy="708465"/>
      </dsp:txXfrm>
    </dsp:sp>
    <dsp:sp modelId="{EFB79E8A-FA89-480C-948E-89866CBD26A4}">
      <dsp:nvSpPr>
        <dsp:cNvPr id="0" name=""/>
        <dsp:cNvSpPr/>
      </dsp:nvSpPr>
      <dsp:spPr>
        <a:xfrm>
          <a:off x="753251" y="2390164"/>
          <a:ext cx="885582" cy="8855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22F005-1298-4FDC-B5FB-AB58AE63D5D0}">
      <dsp:nvSpPr>
        <dsp:cNvPr id="0" name=""/>
        <dsp:cNvSpPr/>
      </dsp:nvSpPr>
      <dsp:spPr>
        <a:xfrm>
          <a:off x="1026184" y="3524949"/>
          <a:ext cx="3667305" cy="70846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34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4. OLAH RASA</a:t>
          </a:r>
          <a:endParaRPr lang="id-ID" sz="2200" kern="1200" dirty="0">
            <a:solidFill>
              <a:srgbClr val="0000C0">
                <a:hueOff val="0"/>
                <a:satOff val="0"/>
                <a:lumOff val="0"/>
                <a:alphaOff val="0"/>
              </a:srgbClr>
            </a:solidFill>
            <a:latin typeface="Britannic Bold" panose="020B0903060703020204" pitchFamily="34" charset="0"/>
            <a:ea typeface="+mn-ea"/>
            <a:cs typeface="+mn-cs"/>
          </a:endParaRPr>
        </a:p>
      </dsp:txBody>
      <dsp:txXfrm>
        <a:off x="1026184" y="3524949"/>
        <a:ext cx="3667305" cy="708465"/>
      </dsp:txXfrm>
    </dsp:sp>
    <dsp:sp modelId="{382A7921-4CDF-4334-B84D-B519B49B735B}">
      <dsp:nvSpPr>
        <dsp:cNvPr id="0" name=""/>
        <dsp:cNvSpPr/>
      </dsp:nvSpPr>
      <dsp:spPr>
        <a:xfrm>
          <a:off x="597439" y="3452523"/>
          <a:ext cx="885582" cy="88558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83D24-90D6-4FBA-B6CC-1AD301DECE65}">
      <dsp:nvSpPr>
        <dsp:cNvPr id="0" name=""/>
        <dsp:cNvSpPr/>
      </dsp:nvSpPr>
      <dsp:spPr>
        <a:xfrm>
          <a:off x="532564" y="4603440"/>
          <a:ext cx="4174971" cy="708465"/>
        </a:xfrm>
        <a:prstGeom prst="rect">
          <a:avLst/>
        </a:prstGeom>
        <a:gradFill rotWithShape="0">
          <a:gsLst>
            <a:gs pos="0">
              <a:srgbClr val="FFFFFF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FFFFFF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FFFFFF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2345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C0">
                  <a:hueOff val="0"/>
                  <a:satOff val="0"/>
                  <a:lumOff val="0"/>
                  <a:alphaOff val="0"/>
                </a:srgbClr>
              </a:solidFill>
              <a:latin typeface="Britannic Bold" panose="020B0903060703020204" pitchFamily="34" charset="0"/>
              <a:ea typeface="+mn-ea"/>
              <a:cs typeface="+mn-cs"/>
            </a:rPr>
            <a:t>5. OLAH RAGA</a:t>
          </a:r>
        </a:p>
      </dsp:txBody>
      <dsp:txXfrm>
        <a:off x="532564" y="4603440"/>
        <a:ext cx="4174971" cy="708465"/>
      </dsp:txXfrm>
    </dsp:sp>
    <dsp:sp modelId="{8C6D2414-E43D-44AF-8497-AF9605FC73A2}">
      <dsp:nvSpPr>
        <dsp:cNvPr id="0" name=""/>
        <dsp:cNvSpPr/>
      </dsp:nvSpPr>
      <dsp:spPr>
        <a:xfrm>
          <a:off x="89773" y="4514881"/>
          <a:ext cx="885582" cy="8855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2A99EC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38EBB-0AA2-4D43-AA67-F7131F4584C5}" type="datetimeFigureOut">
              <a:rPr lang="id-ID" smtClean="0"/>
              <a:t>14/05/2019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6D7C04-E495-4D1C-96F2-39FBCB2D98B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08459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D7C04-E495-4D1C-96F2-39FBCB2D98BF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8194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3CC50-A5D6-488B-A7E5-B57107000E2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52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D7C04-E495-4D1C-96F2-39FBCB2D98BF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040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D7C04-E495-4D1C-96F2-39FBCB2D98BF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618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6C6F-5A29-48E7-A6B8-4F4505BB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77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6C6F-5A29-48E7-A6B8-4F4505BB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327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606C6F-5A29-48E7-A6B8-4F4505BB1C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4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7C04-E495-4D1C-96F2-39FBCB2D98B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922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7C04-E495-4D1C-96F2-39FBCB2D98B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73684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D7C04-E495-4D1C-96F2-39FBCB2D98BF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290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990600" y="1001713"/>
            <a:ext cx="6675438" cy="500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1018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64" dirty="0" smtClean="0">
              <a:ea typeface="+mn-ea"/>
              <a:cs typeface="+mn-cs"/>
            </a:endParaRP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8096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8096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FF9C6-5135-4D5E-B17C-BF0ED4868E1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8096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d-ID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122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endParaRPr lang="id-ID" altLang="id-ID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39277-A64A-4108-A37A-4B8707CA8BB6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03CC50-A5D6-488B-A7E5-B57107000E2B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7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6F8DE7-74F5-6948-81B0-41EA96780607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F5E10-5301-4EE6-90D2-A6C4A3F62BED}" type="slidenum">
              <a:rPr lang="en-US" smtClean="0">
                <a:solidFill>
                  <a:srgbClr val="82682C"/>
                </a:solidFill>
              </a:rPr>
              <a:pPr/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52568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ECAF6-E49D-6C42-89AC-997D6879DDB6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53CB1-C26C-044F-9F0C-0B2297F315B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5496135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47543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10131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38091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6179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97636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8544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7125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12475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3788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493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512751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09"/>
          <p:cNvSpPr>
            <a:spLocks/>
          </p:cNvSpPr>
          <p:nvPr/>
        </p:nvSpPr>
        <p:spPr bwMode="hidden">
          <a:xfrm>
            <a:off x="1" y="1981204"/>
            <a:ext cx="4257675" cy="2068513"/>
          </a:xfrm>
          <a:custGeom>
            <a:avLst/>
            <a:gdLst>
              <a:gd name="T0" fmla="*/ 0 w 2682"/>
              <a:gd name="T1" fmla="*/ 0 h 1303"/>
              <a:gd name="T2" fmla="*/ 2147483647 w 2682"/>
              <a:gd name="T3" fmla="*/ 2147483647 h 1303"/>
              <a:gd name="T4" fmla="*/ 2147483647 w 2682"/>
              <a:gd name="T5" fmla="*/ 2147483647 h 1303"/>
              <a:gd name="T6" fmla="*/ 2147483647 w 2682"/>
              <a:gd name="T7" fmla="*/ 2147483647 h 1303"/>
              <a:gd name="T8" fmla="*/ 2147483647 w 2682"/>
              <a:gd name="T9" fmla="*/ 2147483647 h 1303"/>
              <a:gd name="T10" fmla="*/ 2147483647 w 2682"/>
              <a:gd name="T11" fmla="*/ 2147483647 h 1303"/>
              <a:gd name="T12" fmla="*/ 2147483647 w 2682"/>
              <a:gd name="T13" fmla="*/ 2147483647 h 130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682" h="1303">
                <a:moveTo>
                  <a:pt x="0" y="0"/>
                </a:moveTo>
                <a:cubicBezTo>
                  <a:pt x="185" y="34"/>
                  <a:pt x="775" y="34"/>
                  <a:pt x="1109" y="196"/>
                </a:cubicBezTo>
                <a:cubicBezTo>
                  <a:pt x="1443" y="358"/>
                  <a:pt x="1747" y="792"/>
                  <a:pt x="2006" y="975"/>
                </a:cubicBezTo>
                <a:cubicBezTo>
                  <a:pt x="2265" y="1158"/>
                  <a:pt x="2682" y="1289"/>
                  <a:pt x="2666" y="1296"/>
                </a:cubicBezTo>
                <a:cubicBezTo>
                  <a:pt x="2650" y="1303"/>
                  <a:pt x="2170" y="1154"/>
                  <a:pt x="1911" y="1015"/>
                </a:cubicBezTo>
                <a:cubicBezTo>
                  <a:pt x="1652" y="876"/>
                  <a:pt x="1428" y="555"/>
                  <a:pt x="1111" y="460"/>
                </a:cubicBezTo>
                <a:cubicBezTo>
                  <a:pt x="794" y="365"/>
                  <a:pt x="238" y="449"/>
                  <a:pt x="9" y="446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5" name="Freeform 403"/>
          <p:cNvSpPr>
            <a:spLocks/>
          </p:cNvSpPr>
          <p:nvPr/>
        </p:nvSpPr>
        <p:spPr bwMode="hidden">
          <a:xfrm>
            <a:off x="-11113" y="0"/>
            <a:ext cx="5145088" cy="4338638"/>
          </a:xfrm>
          <a:custGeom>
            <a:avLst/>
            <a:gdLst>
              <a:gd name="T0" fmla="*/ 2147483647 w 3241"/>
              <a:gd name="T1" fmla="*/ 0 h 2733"/>
              <a:gd name="T2" fmla="*/ 2147483647 w 3241"/>
              <a:gd name="T3" fmla="*/ 2147483647 h 2733"/>
              <a:gd name="T4" fmla="*/ 2147483647 w 3241"/>
              <a:gd name="T5" fmla="*/ 2147483647 h 2733"/>
              <a:gd name="T6" fmla="*/ 2147483647 w 3241"/>
              <a:gd name="T7" fmla="*/ 2147483647 h 2733"/>
              <a:gd name="T8" fmla="*/ 2147483647 w 3241"/>
              <a:gd name="T9" fmla="*/ 2147483647 h 2733"/>
              <a:gd name="T10" fmla="*/ 2147483647 w 3241"/>
              <a:gd name="T11" fmla="*/ 2147483647 h 2733"/>
              <a:gd name="T12" fmla="*/ 0 w 3241"/>
              <a:gd name="T13" fmla="*/ 2147483647 h 27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1" h="2733">
                <a:moveTo>
                  <a:pt x="7" y="0"/>
                </a:moveTo>
                <a:cubicBezTo>
                  <a:pt x="265" y="141"/>
                  <a:pt x="1159" y="489"/>
                  <a:pt x="1552" y="847"/>
                </a:cubicBezTo>
                <a:cubicBezTo>
                  <a:pt x="1945" y="1205"/>
                  <a:pt x="2107" y="1845"/>
                  <a:pt x="2365" y="2148"/>
                </a:cubicBezTo>
                <a:cubicBezTo>
                  <a:pt x="2623" y="2451"/>
                  <a:pt x="3126" y="2648"/>
                  <a:pt x="3098" y="2664"/>
                </a:cubicBezTo>
                <a:cubicBezTo>
                  <a:pt x="3241" y="2733"/>
                  <a:pt x="2487" y="2487"/>
                  <a:pt x="2197" y="2247"/>
                </a:cubicBezTo>
                <a:cubicBezTo>
                  <a:pt x="1893" y="2018"/>
                  <a:pt x="1640" y="1512"/>
                  <a:pt x="1274" y="1288"/>
                </a:cubicBezTo>
                <a:cubicBezTo>
                  <a:pt x="927" y="1034"/>
                  <a:pt x="265" y="982"/>
                  <a:pt x="0" y="901"/>
                </a:cubicBezTo>
              </a:path>
            </a:pathLst>
          </a:custGeom>
          <a:gradFill rotWithShape="1">
            <a:gsLst>
              <a:gs pos="0">
                <a:srgbClr val="FFFFFF">
                  <a:alpha val="21001"/>
                </a:srgbClr>
              </a:gs>
              <a:gs pos="100000">
                <a:srgbClr val="CACACA">
                  <a:alpha val="6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6" name="Freeform 404"/>
          <p:cNvSpPr>
            <a:spLocks/>
          </p:cNvSpPr>
          <p:nvPr/>
        </p:nvSpPr>
        <p:spPr bwMode="hidden">
          <a:xfrm>
            <a:off x="3581400" y="0"/>
            <a:ext cx="2522538" cy="4613275"/>
          </a:xfrm>
          <a:custGeom>
            <a:avLst/>
            <a:gdLst>
              <a:gd name="T0" fmla="*/ 0 w 1589"/>
              <a:gd name="T1" fmla="*/ 2147483647 h 2906"/>
              <a:gd name="T2" fmla="*/ 2147483647 w 1589"/>
              <a:gd name="T3" fmla="*/ 2147483647 h 2906"/>
              <a:gd name="T4" fmla="*/ 2147483647 w 1589"/>
              <a:gd name="T5" fmla="*/ 2147483647 h 2906"/>
              <a:gd name="T6" fmla="*/ 2147483647 w 1589"/>
              <a:gd name="T7" fmla="*/ 2147483647 h 2906"/>
              <a:gd name="T8" fmla="*/ 2147483647 w 1589"/>
              <a:gd name="T9" fmla="*/ 2147483647 h 2906"/>
              <a:gd name="T10" fmla="*/ 2147483647 w 1589"/>
              <a:gd name="T11" fmla="*/ 2147483647 h 2906"/>
              <a:gd name="T12" fmla="*/ 2147483647 w 1589"/>
              <a:gd name="T13" fmla="*/ 0 h 29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589" h="2906">
                <a:moveTo>
                  <a:pt x="0" y="12"/>
                </a:moveTo>
                <a:cubicBezTo>
                  <a:pt x="160" y="181"/>
                  <a:pt x="767" y="660"/>
                  <a:pt x="959" y="1027"/>
                </a:cubicBezTo>
                <a:cubicBezTo>
                  <a:pt x="1151" y="1394"/>
                  <a:pt x="1048" y="1903"/>
                  <a:pt x="1153" y="2216"/>
                </a:cubicBezTo>
                <a:cubicBezTo>
                  <a:pt x="1258" y="2529"/>
                  <a:pt x="1564" y="2906"/>
                  <a:pt x="1589" y="2905"/>
                </a:cubicBezTo>
                <a:cubicBezTo>
                  <a:pt x="1554" y="2859"/>
                  <a:pt x="1334" y="2527"/>
                  <a:pt x="1302" y="2209"/>
                </a:cubicBezTo>
                <a:cubicBezTo>
                  <a:pt x="1270" y="1891"/>
                  <a:pt x="1470" y="1362"/>
                  <a:pt x="1399" y="994"/>
                </a:cubicBezTo>
                <a:cubicBezTo>
                  <a:pt x="1328" y="626"/>
                  <a:pt x="985" y="207"/>
                  <a:pt x="876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7" name="Freeform 405"/>
          <p:cNvSpPr>
            <a:spLocks/>
          </p:cNvSpPr>
          <p:nvPr/>
        </p:nvSpPr>
        <p:spPr bwMode="hidden">
          <a:xfrm>
            <a:off x="6294438" y="1366838"/>
            <a:ext cx="2849562" cy="3324225"/>
          </a:xfrm>
          <a:custGeom>
            <a:avLst/>
            <a:gdLst>
              <a:gd name="T0" fmla="*/ 2147483647 w 1795"/>
              <a:gd name="T1" fmla="*/ 0 h 2094"/>
              <a:gd name="T2" fmla="*/ 2147483647 w 1795"/>
              <a:gd name="T3" fmla="*/ 2147483647 h 2094"/>
              <a:gd name="T4" fmla="*/ 2147483647 w 1795"/>
              <a:gd name="T5" fmla="*/ 2147483647 h 2094"/>
              <a:gd name="T6" fmla="*/ 2147483647 w 1795"/>
              <a:gd name="T7" fmla="*/ 2147483647 h 2094"/>
              <a:gd name="T8" fmla="*/ 2147483647 w 1795"/>
              <a:gd name="T9" fmla="*/ 2147483647 h 2094"/>
              <a:gd name="T10" fmla="*/ 2147483647 w 1795"/>
              <a:gd name="T11" fmla="*/ 2147483647 h 20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95" h="2094">
                <a:moveTo>
                  <a:pt x="1788" y="0"/>
                </a:moveTo>
                <a:lnTo>
                  <a:pt x="1795" y="1185"/>
                </a:lnTo>
                <a:cubicBezTo>
                  <a:pt x="1504" y="1538"/>
                  <a:pt x="746" y="1250"/>
                  <a:pt x="453" y="1409"/>
                </a:cubicBezTo>
                <a:cubicBezTo>
                  <a:pt x="156" y="1558"/>
                  <a:pt x="13" y="2094"/>
                  <a:pt x="13" y="2080"/>
                </a:cubicBezTo>
                <a:cubicBezTo>
                  <a:pt x="13" y="2066"/>
                  <a:pt x="0" y="1389"/>
                  <a:pt x="501" y="1145"/>
                </a:cubicBezTo>
                <a:cubicBezTo>
                  <a:pt x="1002" y="901"/>
                  <a:pt x="1619" y="860"/>
                  <a:pt x="1781" y="13"/>
                </a:cubicBezTo>
              </a:path>
            </a:pathLst>
          </a:custGeom>
          <a:gradFill rotWithShape="1">
            <a:gsLst>
              <a:gs pos="0">
                <a:srgbClr val="FFFFFF">
                  <a:alpha val="14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8" name="Freeform 407"/>
          <p:cNvSpPr>
            <a:spLocks/>
          </p:cNvSpPr>
          <p:nvPr/>
        </p:nvSpPr>
        <p:spPr bwMode="hidden">
          <a:xfrm>
            <a:off x="5562601" y="-22224"/>
            <a:ext cx="3290888" cy="4702175"/>
          </a:xfrm>
          <a:custGeom>
            <a:avLst/>
            <a:gdLst>
              <a:gd name="T0" fmla="*/ 0 w 2073"/>
              <a:gd name="T1" fmla="*/ 2147483647 h 2962"/>
              <a:gd name="T2" fmla="*/ 2147483647 w 2073"/>
              <a:gd name="T3" fmla="*/ 2147483647 h 2962"/>
              <a:gd name="T4" fmla="*/ 2147483647 w 2073"/>
              <a:gd name="T5" fmla="*/ 2147483647 h 2962"/>
              <a:gd name="T6" fmla="*/ 2147483647 w 2073"/>
              <a:gd name="T7" fmla="*/ 2147483647 h 2962"/>
              <a:gd name="T8" fmla="*/ 2147483647 w 2073"/>
              <a:gd name="T9" fmla="*/ 2147483647 h 2962"/>
              <a:gd name="T10" fmla="*/ 2147483647 w 2073"/>
              <a:gd name="T11" fmla="*/ 2147483647 h 2962"/>
              <a:gd name="T12" fmla="*/ 2147483647 w 2073"/>
              <a:gd name="T13" fmla="*/ 2147483647 h 2962"/>
              <a:gd name="T14" fmla="*/ 2147483647 w 2073"/>
              <a:gd name="T15" fmla="*/ 0 h 296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073" h="2962">
                <a:moveTo>
                  <a:pt x="0" y="8"/>
                </a:moveTo>
                <a:cubicBezTo>
                  <a:pt x="65" y="173"/>
                  <a:pt x="358" y="640"/>
                  <a:pt x="392" y="997"/>
                </a:cubicBezTo>
                <a:cubicBezTo>
                  <a:pt x="426" y="1354"/>
                  <a:pt x="202" y="1823"/>
                  <a:pt x="203" y="2149"/>
                </a:cubicBezTo>
                <a:cubicBezTo>
                  <a:pt x="204" y="2475"/>
                  <a:pt x="347" y="2962"/>
                  <a:pt x="399" y="2955"/>
                </a:cubicBezTo>
                <a:cubicBezTo>
                  <a:pt x="399" y="2962"/>
                  <a:pt x="389" y="2371"/>
                  <a:pt x="514" y="2108"/>
                </a:cubicBezTo>
                <a:cubicBezTo>
                  <a:pt x="660" y="1851"/>
                  <a:pt x="901" y="1728"/>
                  <a:pt x="1273" y="1410"/>
                </a:cubicBezTo>
                <a:cubicBezTo>
                  <a:pt x="1645" y="1092"/>
                  <a:pt x="1750" y="974"/>
                  <a:pt x="1883" y="739"/>
                </a:cubicBezTo>
                <a:cubicBezTo>
                  <a:pt x="2016" y="504"/>
                  <a:pt x="2034" y="154"/>
                  <a:pt x="2073" y="0"/>
                </a:cubicBezTo>
              </a:path>
            </a:pathLst>
          </a:custGeom>
          <a:gradFill rotWithShape="1">
            <a:gsLst>
              <a:gs pos="0">
                <a:srgbClr val="FFFFFF">
                  <a:alpha val="17000"/>
                </a:srgbClr>
              </a:gs>
              <a:gs pos="100000">
                <a:srgbClr val="CACACA">
                  <a:alpha val="6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pic>
        <p:nvPicPr>
          <p:cNvPr id="9" name="Picture 388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/>
          <a:stretch>
            <a:fillRect/>
          </a:stretch>
        </p:blipFill>
        <p:spPr bwMode="gray">
          <a:xfrm>
            <a:off x="0" y="2971800"/>
            <a:ext cx="9144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1" descr="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4092" y="2971800"/>
            <a:ext cx="282733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2"/>
          <p:cNvSpPr txBox="1">
            <a:spLocks noChangeArrowheads="1"/>
          </p:cNvSpPr>
          <p:nvPr/>
        </p:nvSpPr>
        <p:spPr bwMode="gray">
          <a:xfrm>
            <a:off x="7315200" y="136527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LOGO</a:t>
            </a:r>
          </a:p>
        </p:txBody>
      </p: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61975" y="434979"/>
            <a:ext cx="7772400" cy="1470025"/>
          </a:xfrm>
          <a:effectLst>
            <a:outerShdw dist="35921" dir="2700000" algn="ctr" rotWithShape="0">
              <a:schemeClr val="bg2">
                <a:alpha val="10001"/>
              </a:schemeClr>
            </a:outerShdw>
          </a:effectLst>
        </p:spPr>
        <p:txBody>
          <a:bodyPr/>
          <a:lstStyle>
            <a:lvl1pPr>
              <a:defRPr sz="690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609600" y="2286000"/>
            <a:ext cx="64008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2590800" y="64772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228600" y="6461325"/>
            <a:ext cx="15240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 bwMode="gray">
          <a:xfrm>
            <a:off x="1905000" y="64772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  <a:latin typeface="Garamond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C951B0-4674-4F4B-981B-3C10165BE69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9190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A87952-FFB8-4F11-AFD1-AEEBC81570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25508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81E675-9C6C-4EEA-9D21-AE02602B9A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99600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A799B6-8A0F-4C79-80F4-A9AD992F0E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58915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1FE6E0-63D1-4940-BAC6-B4A67E0B37D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845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F27040-B9D1-4392-A9AD-EA765BC1F6B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2205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0E000-F2F2-49F7-B3C7-07827B4C499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2155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CDC21C-1BBA-4E5F-A5D8-C41654B63DE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7249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920BD-9D14-4EA2-8667-DB2BACEFFB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8693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75A13C-F931-4599-88E3-12315C4F60C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190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2324084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31FA5-BEEC-4A07-BCB1-5ECB6CA4B68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49659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E734BB-B6B9-4C2E-9450-52779C36F1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0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40065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6482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4917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288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8516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1712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3786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5187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539223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7901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7685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55216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41FB02-1D2A-4380-AF43-453C7E7BBC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021A6C-1644-4E79-9123-9CC311F699CF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8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014F36-63FA-4802-8760-CB185AC085B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BA7DC8-92D6-4FC9-88FD-F683D1676425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57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82FBE-6181-4F0F-9D47-FA4DB4229CE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D41CE-159C-49D2-9021-B7F76E239C4E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54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39A17E-B825-4901-9714-1FEC0AAD4F3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D46F20-739F-4D06-9357-C35D0D6C44C7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1887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499CAA-ADFE-4519-8742-92D6E0AA810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50581C-30E5-4F18-836E-B4FB7686E016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119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AF9A429-F56E-454A-831A-5F775B27C44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433DF1-BF11-4E11-A9E7-06FB80678823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1657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B26058-2AF0-4068-8BCB-507939C612AC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460EC-159D-41A8-936F-013AC01047F9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1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1114218"/>
      </p:ext>
    </p:extLst>
  </p:cSld>
  <p:clrMapOvr>
    <a:masterClrMapping/>
  </p:clrMapOvr>
  <p:hf sldNum="0" hd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4F63C-0914-4CFE-9B42-FE1FA10C835F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447B0-44CB-4DCC-A422-18A0B0AC77F8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9217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6B23BD-3E24-425E-A153-EF0C8EEEE614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AED5B-0F8E-45C5-8CE7-9D72F0CFDE56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804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34435E-A426-44CF-803A-CA655C1AAA3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5C463-40BB-4C02-8B5B-0AA72F350590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712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4D924-1232-4330-A62D-43E5B9C228E9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D688B4-999B-4A8F-A3BF-406B74EB0D8A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1073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5CC002-B2C6-4A3B-AF71-D7F387DABD6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FBAAA-5BAB-481B-9CD5-D37A204F94A2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8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A90817-AB18-40C0-917B-E1269E3D459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6756ED-B592-4158-B219-E45E2A5D1A69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738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CFB2E-883F-4A02-B80B-CDBB4F08DFA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4ED649-EB7B-4980-A6E2-81AA9DC5DAC7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45639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2CFDB-063D-4BF5-A24F-FB5591F5577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28C9FE-3A60-458A-B97A-427E571AB829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9059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84953D-A945-4AEC-91B5-B5D61C9A159E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A063E6-ABF3-4202-AC1F-0C374F6F081D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652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7AB783-308C-44EC-821C-A418D65DED26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36155-A2CC-493A-AFED-6035B6A9FBF5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4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D702E2-23EB-8040-82A2-9C385A292468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A512C0-37CA-4742-BAC9-5F7EEF57844B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82712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519095-BFF3-4B62-96A2-FDF09A5C238A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F4FA8-1E37-436A-B8F6-FDB6A08AFF62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1145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B429B6-BDAD-420E-B379-CE7F6762EEB2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9D6529-838A-4172-B9BF-127AF55E9762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947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94E596-B3C2-43B3-BF98-DE37744B415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CED07E-80E0-4615-A873-6758048BF007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2049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FE9E4-A723-4DA4-8A15-0D7D0BD3C150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7418A-4D0E-43C8-885C-43785B0D0255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424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4803BA-C1CB-4D98-BD48-8C4F2CB2D55B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DF352-D8DC-46A1-85AF-D4374BEA4245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3390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8947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0576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9011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1244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019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5DC7B0-02EE-074C-9ACA-D53BE00297B8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8F590E-90FF-AC4E-8433-5DF22B181357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45086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2956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17102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784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6619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38885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1432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47625"/>
            <a:ext cx="8172450" cy="11255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85850" y="1390650"/>
            <a:ext cx="3708400" cy="5175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1390650"/>
            <a:ext cx="3709988" cy="5175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32377-2A2A-4BFD-A5D4-C772F34299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469871"/>
      </p:ext>
    </p:extLst>
  </p:cSld>
  <p:clrMapOvr>
    <a:masterClrMapping/>
  </p:clrMapOvr>
  <p:transition>
    <p:randomBar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90F933D8-6DBC-4FAA-A36F-F544C0F75828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2CB51C-5AFC-46F8-9571-E5A3683A296E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7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1C613F2-4779-45B4-A611-FF8590A8AEF7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0DFE74-45CD-4402-8CA1-6614C9C5DA1B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791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D75A2383-BD8E-41B7-96F2-2C93774DDB5E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5BD5E-74C0-4888-B238-5B5FB14C7FE7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16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5D017-6D93-5445-8D9C-E234C6D0405C}" type="datetime1">
              <a:rPr lang="en-US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2682C"/>
                </a:solidFill>
              </a:rPr>
              <a:t>BADAN PSDMP DAN PMP - KEMDIKBUD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8E8B-2BC5-8841-805B-5FC4C1E891CF}" type="slidenum">
              <a:rPr lang="en-US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37417"/>
      </p:ext>
    </p:extLst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F841FA6B-4E55-42BA-8F22-9C81C2BCC290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ED4D2-A57D-404C-82EA-E52DF61CACFE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806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69DB97CC-B610-42F3-85D7-B197B0C0DCCA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CC7056-41DB-496C-9BB6-D66C7C79A3E6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7096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224CBF13-6EA7-4F6E-8998-3B03716FDC79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134D98-13C9-4611-B4F9-89D2E4735FDE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856484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547962FF-1285-4E3F-A538-C12F3D96DFE6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D804D-BB01-469B-8501-B67EB652B159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2758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5DF93A90-DB16-4C01-8169-D6901516E30F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E7BAD1-5E93-4815-B29B-9E1DBDF3315F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86970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>
              <a:sym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3B819DBF-5563-4298-882B-92C02D4266D2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6B99D3-E2B3-4708-8355-160516697FA4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57273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BF4F4B7-DB67-4066-A926-8F82EC462139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3DE899-E589-4DEC-A9D3-DD416853E0B5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8220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C1DD37E-19A0-4C28-BD05-4E2E3C1852FE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322A16-1491-4C5C-BE95-0912E78A0A5B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248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3659-C3C9-C547-9D1C-C61E097729A5}" type="datetime1">
              <a:rPr lang="en-US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2682C"/>
                </a:solidFill>
              </a:rPr>
              <a:t>BADAN PSDMP DAN PMP - KEMDIKBUD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542BB-1D9A-C049-8A42-5EAD41BC2EFA}" type="slidenum">
              <a:rPr lang="en-US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48430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3E63A-BCD9-2941-970C-1D07F8870982}" type="datetime1">
              <a:rPr lang="en-US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82682C"/>
                </a:solidFill>
              </a:rPr>
              <a:t>BADAN PSDMP DAN PMP - KEMDIKBUD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8895-52FA-6942-9CB9-FABF0A3FED4E}" type="slidenum">
              <a:rPr lang="en-US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74754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DD17F7-2432-704C-8D47-A14636EDF3F1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CE47F-5F6A-E144-BDBE-EA5F2E7AF9E7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40424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115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754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65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165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6754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970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05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897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94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9974474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6356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1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97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96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03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55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35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184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14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5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E8F6F4-5F7F-7547-B6EC-86969E63CB59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8FDBC-6887-1A41-A964-A498A71D93C2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761940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6919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7957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47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Picture2"/>
          <p:cNvSpPr>
            <a:spLocks/>
          </p:cNvSpPr>
          <p:nvPr/>
        </p:nvSpPr>
        <p:spPr bwMode="gray">
          <a:xfrm>
            <a:off x="-14288" y="4292600"/>
            <a:ext cx="9164638" cy="2592388"/>
          </a:xfrm>
          <a:custGeom>
            <a:avLst/>
            <a:gdLst>
              <a:gd name="T0" fmla="*/ 2147483646 w 5773"/>
              <a:gd name="T1" fmla="*/ 2147483646 h 1633"/>
              <a:gd name="T2" fmla="*/ 2147483646 w 5773"/>
              <a:gd name="T3" fmla="*/ 2147483646 h 1633"/>
              <a:gd name="T4" fmla="*/ 2147483646 w 5773"/>
              <a:gd name="T5" fmla="*/ 0 h 1633"/>
              <a:gd name="T6" fmla="*/ 2147483646 w 5773"/>
              <a:gd name="T7" fmla="*/ 2147483646 h 1633"/>
              <a:gd name="T8" fmla="*/ 0 w 5773"/>
              <a:gd name="T9" fmla="*/ 2147483646 h 1633"/>
              <a:gd name="T10" fmla="*/ 2147483646 w 5773"/>
              <a:gd name="T11" fmla="*/ 2147483646 h 16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3" h="1633">
                <a:moveTo>
                  <a:pt x="9" y="633"/>
                </a:moveTo>
                <a:cubicBezTo>
                  <a:pt x="27" y="588"/>
                  <a:pt x="695" y="1099"/>
                  <a:pt x="1710" y="1182"/>
                </a:cubicBezTo>
                <a:cubicBezTo>
                  <a:pt x="2725" y="1265"/>
                  <a:pt x="3871" y="1008"/>
                  <a:pt x="5773" y="0"/>
                </a:cubicBezTo>
                <a:lnTo>
                  <a:pt x="5773" y="1633"/>
                </a:lnTo>
                <a:lnTo>
                  <a:pt x="0" y="1630"/>
                </a:lnTo>
                <a:lnTo>
                  <a:pt x="9" y="633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-14288" y="0"/>
            <a:ext cx="9172576" cy="6124575"/>
            <a:chOff x="-9" y="0"/>
            <a:chExt cx="5778" cy="3858"/>
          </a:xfrm>
        </p:grpSpPr>
        <p:sp>
          <p:nvSpPr>
            <p:cNvPr id="6" name="Freeform 4" descr="Small grid"/>
            <p:cNvSpPr>
              <a:spLocks/>
            </p:cNvSpPr>
            <p:nvPr userDrawn="1"/>
          </p:nvSpPr>
          <p:spPr bwMode="white">
            <a:xfrm>
              <a:off x="0" y="0"/>
              <a:ext cx="5769" cy="3858"/>
            </a:xfrm>
            <a:custGeom>
              <a:avLst/>
              <a:gdLst>
                <a:gd name="T0" fmla="*/ 0 w 5769"/>
                <a:gd name="T1" fmla="*/ 3026 h 3858"/>
                <a:gd name="T2" fmla="*/ 1984 w 5769"/>
                <a:gd name="T3" fmla="*/ 3803 h 3858"/>
                <a:gd name="T4" fmla="*/ 5769 w 5769"/>
                <a:gd name="T5" fmla="*/ 2377 h 3858"/>
                <a:gd name="T6" fmla="*/ 5769 w 5769"/>
                <a:gd name="T7" fmla="*/ 0 h 3858"/>
                <a:gd name="T8" fmla="*/ 18 w 5769"/>
                <a:gd name="T9" fmla="*/ 0 h 3858"/>
                <a:gd name="T10" fmla="*/ 9 w 5769"/>
                <a:gd name="T11" fmla="*/ 10 h 3858"/>
                <a:gd name="T12" fmla="*/ 0 w 5769"/>
                <a:gd name="T13" fmla="*/ 3026 h 38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white">
            <a:xfrm>
              <a:off x="-9" y="0"/>
              <a:ext cx="5769" cy="3858"/>
            </a:xfrm>
            <a:custGeom>
              <a:avLst/>
              <a:gdLst/>
              <a:ahLst/>
              <a:cxnLst>
                <a:cxn ang="0">
                  <a:pos x="0" y="3026"/>
                </a:cxn>
                <a:cxn ang="0">
                  <a:pos x="1984" y="3803"/>
                </a:cxn>
                <a:cxn ang="0">
                  <a:pos x="5769" y="2377"/>
                </a:cxn>
                <a:cxn ang="0">
                  <a:pos x="5769" y="0"/>
                </a:cxn>
                <a:cxn ang="0">
                  <a:pos x="18" y="0"/>
                </a:cxn>
                <a:cxn ang="0">
                  <a:pos x="9" y="10"/>
                </a:cxn>
                <a:cxn ang="0">
                  <a:pos x="0" y="3026"/>
                </a:cxn>
              </a:cxnLst>
              <a:rect l="0" t="0" r="r" b="b"/>
              <a:pathLst>
                <a:path w="5769" h="3858">
                  <a:moveTo>
                    <a:pt x="0" y="3026"/>
                  </a:moveTo>
                  <a:cubicBezTo>
                    <a:pt x="70" y="3092"/>
                    <a:pt x="640" y="3748"/>
                    <a:pt x="1984" y="3803"/>
                  </a:cubicBezTo>
                  <a:cubicBezTo>
                    <a:pt x="3328" y="3858"/>
                    <a:pt x="5396" y="2688"/>
                    <a:pt x="5769" y="2377"/>
                  </a:cubicBezTo>
                  <a:lnTo>
                    <a:pt x="5769" y="0"/>
                  </a:lnTo>
                  <a:lnTo>
                    <a:pt x="18" y="0"/>
                  </a:lnTo>
                  <a:lnTo>
                    <a:pt x="9" y="10"/>
                  </a:lnTo>
                  <a:lnTo>
                    <a:pt x="0" y="302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400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304800" y="387350"/>
            <a:ext cx="2076450" cy="1143000"/>
            <a:chOff x="144" y="244"/>
            <a:chExt cx="1308" cy="720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ltGray">
            <a:xfrm rot="-931870">
              <a:off x="144" y="244"/>
              <a:ext cx="1308" cy="720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shade val="45490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ltGray">
            <a:xfrm rot="-931870">
              <a:off x="204" y="299"/>
              <a:ext cx="1161" cy="602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Text Box 14"/>
          <p:cNvSpPr txBox="1">
            <a:spLocks noChangeArrowheads="1"/>
          </p:cNvSpPr>
          <p:nvPr/>
        </p:nvSpPr>
        <p:spPr bwMode="gray">
          <a:xfrm>
            <a:off x="762000" y="609600"/>
            <a:ext cx="115728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Company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LOGO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5650" y="549275"/>
            <a:ext cx="10795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8862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DEABA0-A9BC-4313-92A1-AFA76EFE5E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5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9506F-D7B2-4CFE-A356-749995F9852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3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0DA6AB-A8E7-4285-8023-478763E1155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2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4C6D18-B1B2-44AD-9E32-2303F64FE99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5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6BE175-D722-4CD5-A349-0C1E39C8BEE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1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BDFDB4-A8E8-45FC-90BC-23E98610F58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75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78F82-09EF-43D6-AED4-F8F956367A7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3406A-7DE9-6546-B4A6-D56C6D086C81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6BD571-B651-824B-B026-BB57C873D859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72016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6DE9B-C66E-4985-B28D-9B39D40A3D9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69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F5B0D-4AC8-4618-A094-ED02E230EF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1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48AB0E-1FF0-4980-A556-20E953C09B0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55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86042-3500-4B2E-9A3D-4D30C1A686F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7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8A2DC4-8EA4-4F93-BB69-8D91C61938C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96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8827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767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531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5483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05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F5736-CF67-284E-8BF9-F9F603036F2A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269FB-F872-5445-8486-C6EEA470D2D9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09134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07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3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4603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0152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859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200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5954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39944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0178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184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55155-F63F-4640-AED1-2CCBB67C45BF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3B77F-60DE-7146-95B1-063314935CBB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115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081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6633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9392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0153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3789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250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2696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130431"/>
            <a:ext cx="77724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8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1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8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978FD-34B4-46AC-8845-67AF5950F849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11DBC4-4285-4876-8421-DCEFFCCEDBD7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393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4722" tIns="42361" rIns="84722" bIns="42361" anchor="ctr"/>
          <a:lstStyle/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33400" y="1065214"/>
            <a:ext cx="7772400" cy="158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53400" y="152400"/>
            <a:ext cx="79130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E45C6-ED2B-4AA0-9E7A-8A5ED31C6A25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5F801-C8C3-442B-982D-7F0373450E11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0471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6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1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3622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724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7086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9448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8106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4172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65350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8897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239405-27E6-4F6E-BD69-84ECCDEAFC24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CB4B2-FF7B-410F-88E7-8CEB61EA9467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66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B68ACE-928F-1245-BAFE-EF813D464CC8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1AAAAC-8B6A-B04A-8AD3-07A5CE914979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1739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3"/>
            <a:ext cx="4038599" cy="4525963"/>
          </a:xfrm>
        </p:spPr>
        <p:txBody>
          <a:bodyPr/>
          <a:lstStyle>
            <a:lvl1pPr>
              <a:defRPr sz="2677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3"/>
            <a:ext cx="4038599" cy="4525963"/>
          </a:xfrm>
        </p:spPr>
        <p:txBody>
          <a:bodyPr/>
          <a:lstStyle>
            <a:lvl1pPr>
              <a:defRPr sz="2677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BEBB42-129A-4288-9467-7B7BF6E2DE61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4B7692-1646-4806-936C-AC1A0B049E7F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3853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3622" indent="0">
              <a:buNone/>
              <a:defRPr sz="1846" b="1"/>
            </a:lvl2pPr>
            <a:lvl3pPr marL="847243" indent="0">
              <a:buNone/>
              <a:defRPr sz="1662" b="1"/>
            </a:lvl3pPr>
            <a:lvl4pPr marL="1270864" indent="0">
              <a:buNone/>
              <a:defRPr sz="1477" b="1"/>
            </a:lvl4pPr>
            <a:lvl5pPr marL="1694486" indent="0">
              <a:buNone/>
              <a:defRPr sz="1477" b="1"/>
            </a:lvl5pPr>
            <a:lvl6pPr marL="2118106" indent="0">
              <a:buNone/>
              <a:defRPr sz="1477" b="1"/>
            </a:lvl6pPr>
            <a:lvl7pPr marL="2541728" indent="0">
              <a:buNone/>
              <a:defRPr sz="1477" b="1"/>
            </a:lvl7pPr>
            <a:lvl8pPr marL="2965350" indent="0">
              <a:buNone/>
              <a:defRPr sz="1477" b="1"/>
            </a:lvl8pPr>
            <a:lvl9pPr marL="338897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7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4"/>
            <a:ext cx="4041774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3622" indent="0">
              <a:buNone/>
              <a:defRPr sz="1846" b="1"/>
            </a:lvl2pPr>
            <a:lvl3pPr marL="847243" indent="0">
              <a:buNone/>
              <a:defRPr sz="1662" b="1"/>
            </a:lvl3pPr>
            <a:lvl4pPr marL="1270864" indent="0">
              <a:buNone/>
              <a:defRPr sz="1477" b="1"/>
            </a:lvl4pPr>
            <a:lvl5pPr marL="1694486" indent="0">
              <a:buNone/>
              <a:defRPr sz="1477" b="1"/>
            </a:lvl5pPr>
            <a:lvl6pPr marL="2118106" indent="0">
              <a:buNone/>
              <a:defRPr sz="1477" b="1"/>
            </a:lvl6pPr>
            <a:lvl7pPr marL="2541728" indent="0">
              <a:buNone/>
              <a:defRPr sz="1477" b="1"/>
            </a:lvl7pPr>
            <a:lvl8pPr marL="2965350" indent="0">
              <a:buNone/>
              <a:defRPr sz="1477" b="1"/>
            </a:lvl8pPr>
            <a:lvl9pPr marL="338897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7"/>
            <a:ext cx="4041774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7D742-DDDC-44D2-B665-6AACB317EFAE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B786F-F504-40B4-8739-CEDAFF967034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678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6A30F5-AD73-4B87-BBF5-0B56F1329B61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36FCAB-C63C-4B89-9110-1B2140F454B5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8158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0815C-EEB5-4DF3-AF86-06DFA31509FF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7E2AF0-FC9E-493C-821A-79957647C6DB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4612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677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3622" indent="0">
              <a:buNone/>
              <a:defRPr sz="1108"/>
            </a:lvl2pPr>
            <a:lvl3pPr marL="847243" indent="0">
              <a:buNone/>
              <a:defRPr sz="923"/>
            </a:lvl3pPr>
            <a:lvl4pPr marL="1270864" indent="0">
              <a:buNone/>
              <a:defRPr sz="831"/>
            </a:lvl4pPr>
            <a:lvl5pPr marL="1694486" indent="0">
              <a:buNone/>
              <a:defRPr sz="831"/>
            </a:lvl5pPr>
            <a:lvl6pPr marL="2118106" indent="0">
              <a:buNone/>
              <a:defRPr sz="831"/>
            </a:lvl6pPr>
            <a:lvl7pPr marL="2541728" indent="0">
              <a:buNone/>
              <a:defRPr sz="831"/>
            </a:lvl7pPr>
            <a:lvl8pPr marL="2965350" indent="0">
              <a:buNone/>
              <a:defRPr sz="831"/>
            </a:lvl8pPr>
            <a:lvl9pPr marL="338897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207BAA-5A62-4079-A10C-7975BEEAA688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568C01-787C-4C96-9D40-5657E9120B9E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819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3622" indent="0">
              <a:buNone/>
              <a:defRPr sz="2677"/>
            </a:lvl2pPr>
            <a:lvl3pPr marL="847243" indent="0">
              <a:buNone/>
              <a:defRPr sz="2215"/>
            </a:lvl3pPr>
            <a:lvl4pPr marL="1270864" indent="0">
              <a:buNone/>
              <a:defRPr sz="1846"/>
            </a:lvl4pPr>
            <a:lvl5pPr marL="1694486" indent="0">
              <a:buNone/>
              <a:defRPr sz="1846"/>
            </a:lvl5pPr>
            <a:lvl6pPr marL="2118106" indent="0">
              <a:buNone/>
              <a:defRPr sz="1846"/>
            </a:lvl6pPr>
            <a:lvl7pPr marL="2541728" indent="0">
              <a:buNone/>
              <a:defRPr sz="1846"/>
            </a:lvl7pPr>
            <a:lvl8pPr marL="2965350" indent="0">
              <a:buNone/>
              <a:defRPr sz="1846"/>
            </a:lvl8pPr>
            <a:lvl9pPr marL="3388971" indent="0">
              <a:buNone/>
              <a:defRPr sz="184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3622" indent="0">
              <a:buNone/>
              <a:defRPr sz="1108"/>
            </a:lvl2pPr>
            <a:lvl3pPr marL="847243" indent="0">
              <a:buNone/>
              <a:defRPr sz="923"/>
            </a:lvl3pPr>
            <a:lvl4pPr marL="1270864" indent="0">
              <a:buNone/>
              <a:defRPr sz="831"/>
            </a:lvl4pPr>
            <a:lvl5pPr marL="1694486" indent="0">
              <a:buNone/>
              <a:defRPr sz="831"/>
            </a:lvl5pPr>
            <a:lvl6pPr marL="2118106" indent="0">
              <a:buNone/>
              <a:defRPr sz="831"/>
            </a:lvl6pPr>
            <a:lvl7pPr marL="2541728" indent="0">
              <a:buNone/>
              <a:defRPr sz="831"/>
            </a:lvl7pPr>
            <a:lvl8pPr marL="2965350" indent="0">
              <a:buNone/>
              <a:defRPr sz="831"/>
            </a:lvl8pPr>
            <a:lvl9pPr marL="3388971" indent="0">
              <a:buNone/>
              <a:defRPr sz="83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F56091-9AF7-41C6-B192-26D9C9E0546A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A3EA0-0B75-4D9E-9197-16A092CD319F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809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9F4A1-66B6-4320-9600-39A754BEE142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4B7E55-E0CE-4397-8C5B-A338E74D4B32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62335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1A8FBF-2BBC-48DD-B740-D7CF8D59CA6F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DDF89C-C679-45FA-A914-956FC90DFD7F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90622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031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15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DA2395-B44E-DC46-8DC6-FE4FB0390EE4}" type="datetime1">
              <a:rPr lang="en-US" smtClean="0">
                <a:solidFill>
                  <a:srgbClr val="82682C"/>
                </a:solidFill>
              </a:rPr>
              <a:pPr>
                <a:defRPr/>
              </a:pPr>
              <a:t>5/14/2019</a:t>
            </a:fld>
            <a:endParaRPr lang="en-US">
              <a:solidFill>
                <a:srgbClr val="82682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82682C"/>
                </a:solidFill>
              </a:rPr>
              <a:t>BADAN PSDMP DAN PMP - KEMDIKBUD</a:t>
            </a:r>
            <a:endParaRPr lang="en-US" dirty="0">
              <a:solidFill>
                <a:srgbClr val="82682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526850-06D8-3E4F-9B0C-57F520DDAE2E}" type="slidenum">
              <a:rPr lang="en-US" smtClean="0">
                <a:solidFill>
                  <a:srgbClr val="82682C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2682C"/>
              </a:solidFill>
            </a:endParaRPr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6004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781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4858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1687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590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7854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6148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313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6058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8784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061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82682C"/>
                </a:solidFill>
                <a:latin typeface="Arial" charset="0"/>
                <a:ea typeface="ＭＳ Ｐゴシック" charset="0"/>
              </a:rPr>
              <a:t>BADAN PSDMP DAN PMP - KEMDIKBUD</a:t>
            </a:r>
            <a:endParaRPr lang="en-US">
              <a:solidFill>
                <a:srgbClr val="82682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E13508-C2D2-9B44-8CDB-3A0FDB3C47B2}" type="datetime1">
              <a:rPr lang="en-US" smtClean="0">
                <a:solidFill>
                  <a:srgbClr val="82682C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5/14/2019</a:t>
            </a:fld>
            <a:endParaRPr lang="en-US">
              <a:solidFill>
                <a:srgbClr val="82682C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9182D0-46EA-2847-872E-228A57D17073}" type="slidenum">
              <a:rPr lang="en-US" smtClean="0">
                <a:solidFill>
                  <a:srgbClr val="82682C"/>
                </a:solidFill>
                <a:latin typeface="Arial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82682C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5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</p:sldLayoutIdLst>
  <p:transition>
    <p:dissolve/>
  </p:transition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7451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14"/>
          <p:cNvGrpSpPr>
            <a:grpSpLocks/>
          </p:cNvGrpSpPr>
          <p:nvPr/>
        </p:nvGrpSpPr>
        <p:grpSpPr bwMode="auto">
          <a:xfrm>
            <a:off x="-31749" y="-22225"/>
            <a:ext cx="9197975" cy="6907213"/>
            <a:chOff x="-20" y="-14"/>
            <a:chExt cx="5794" cy="4351"/>
          </a:xfrm>
        </p:grpSpPr>
        <p:sp>
          <p:nvSpPr>
            <p:cNvPr id="12298" name="Freeform 206"/>
            <p:cNvSpPr>
              <a:spLocks/>
            </p:cNvSpPr>
            <p:nvPr userDrawn="1"/>
          </p:nvSpPr>
          <p:spPr bwMode="hidden">
            <a:xfrm>
              <a:off x="0" y="2400"/>
              <a:ext cx="4303" cy="1464"/>
            </a:xfrm>
            <a:custGeom>
              <a:avLst/>
              <a:gdLst>
                <a:gd name="T0" fmla="*/ 0 w 4303"/>
                <a:gd name="T1" fmla="*/ 100 h 1464"/>
                <a:gd name="T2" fmla="*/ 1283 w 4303"/>
                <a:gd name="T3" fmla="*/ 266 h 1464"/>
                <a:gd name="T4" fmla="*/ 2711 w 4303"/>
                <a:gd name="T5" fmla="*/ 1117 h 1464"/>
                <a:gd name="T6" fmla="*/ 3429 w 4303"/>
                <a:gd name="T7" fmla="*/ 1368 h 1464"/>
                <a:gd name="T8" fmla="*/ 4215 w 4303"/>
                <a:gd name="T9" fmla="*/ 1429 h 1464"/>
                <a:gd name="T10" fmla="*/ 3409 w 4303"/>
                <a:gd name="T11" fmla="*/ 1395 h 1464"/>
                <a:gd name="T12" fmla="*/ 2663 w 4303"/>
                <a:gd name="T13" fmla="*/ 1192 h 1464"/>
                <a:gd name="T14" fmla="*/ 1340 w 4303"/>
                <a:gd name="T15" fmla="*/ 570 h 1464"/>
                <a:gd name="T16" fmla="*/ 15 w 4303"/>
                <a:gd name="T17" fmla="*/ 770 h 1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3" h="1464">
                  <a:moveTo>
                    <a:pt x="0" y="100"/>
                  </a:moveTo>
                  <a:cubicBezTo>
                    <a:pt x="576" y="0"/>
                    <a:pt x="837" y="95"/>
                    <a:pt x="1283" y="266"/>
                  </a:cubicBezTo>
                  <a:cubicBezTo>
                    <a:pt x="1735" y="435"/>
                    <a:pt x="2353" y="933"/>
                    <a:pt x="2711" y="1117"/>
                  </a:cubicBezTo>
                  <a:cubicBezTo>
                    <a:pt x="3069" y="1301"/>
                    <a:pt x="3178" y="1316"/>
                    <a:pt x="3429" y="1368"/>
                  </a:cubicBezTo>
                  <a:cubicBezTo>
                    <a:pt x="3680" y="1420"/>
                    <a:pt x="4218" y="1424"/>
                    <a:pt x="4215" y="1429"/>
                  </a:cubicBezTo>
                  <a:cubicBezTo>
                    <a:pt x="4303" y="1464"/>
                    <a:pt x="3671" y="1434"/>
                    <a:pt x="3409" y="1395"/>
                  </a:cubicBezTo>
                  <a:cubicBezTo>
                    <a:pt x="3150" y="1356"/>
                    <a:pt x="3008" y="1330"/>
                    <a:pt x="2663" y="1192"/>
                  </a:cubicBezTo>
                  <a:cubicBezTo>
                    <a:pt x="2320" y="1033"/>
                    <a:pt x="2031" y="841"/>
                    <a:pt x="1340" y="570"/>
                  </a:cubicBezTo>
                  <a:cubicBezTo>
                    <a:pt x="649" y="298"/>
                    <a:pt x="173" y="657"/>
                    <a:pt x="15" y="770"/>
                  </a:cubicBez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767676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1" name="Freeform 207"/>
            <p:cNvSpPr>
              <a:spLocks/>
            </p:cNvSpPr>
            <p:nvPr userDrawn="1"/>
          </p:nvSpPr>
          <p:spPr bwMode="hidden">
            <a:xfrm>
              <a:off x="0" y="1968"/>
              <a:ext cx="3102" cy="171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89" y="561"/>
                </a:cxn>
                <a:cxn ang="0">
                  <a:pos x="2067" y="1089"/>
                </a:cxn>
                <a:cxn ang="0">
                  <a:pos x="2846" y="1692"/>
                </a:cxn>
                <a:cxn ang="0">
                  <a:pos x="2846" y="1699"/>
                </a:cxn>
                <a:cxn ang="0">
                  <a:pos x="1308" y="703"/>
                </a:cxn>
                <a:cxn ang="0">
                  <a:pos x="7" y="442"/>
                </a:cxn>
                <a:cxn ang="0">
                  <a:pos x="0" y="5"/>
                </a:cxn>
              </a:cxnLst>
              <a:rect l="0" t="0" r="r" b="b"/>
              <a:pathLst>
                <a:path w="3102" h="1864">
                  <a:moveTo>
                    <a:pt x="7" y="0"/>
                  </a:moveTo>
                  <a:cubicBezTo>
                    <a:pt x="457" y="100"/>
                    <a:pt x="1064" y="324"/>
                    <a:pt x="1389" y="561"/>
                  </a:cubicBezTo>
                  <a:cubicBezTo>
                    <a:pt x="1714" y="798"/>
                    <a:pt x="1824" y="901"/>
                    <a:pt x="2067" y="1089"/>
                  </a:cubicBezTo>
                  <a:cubicBezTo>
                    <a:pt x="2310" y="1277"/>
                    <a:pt x="2716" y="1590"/>
                    <a:pt x="2846" y="1692"/>
                  </a:cubicBezTo>
                  <a:cubicBezTo>
                    <a:pt x="2976" y="1794"/>
                    <a:pt x="3102" y="1864"/>
                    <a:pt x="2846" y="1699"/>
                  </a:cubicBezTo>
                  <a:cubicBezTo>
                    <a:pt x="2590" y="1534"/>
                    <a:pt x="1525" y="798"/>
                    <a:pt x="1308" y="703"/>
                  </a:cubicBezTo>
                  <a:cubicBezTo>
                    <a:pt x="1091" y="608"/>
                    <a:pt x="768" y="447"/>
                    <a:pt x="7" y="442"/>
                  </a:cubicBezTo>
                  <a:lnTo>
                    <a:pt x="0" y="5"/>
                  </a:lnTo>
                </a:path>
              </a:pathLst>
            </a:custGeom>
            <a:gradFill rotWithShape="1">
              <a:gsLst>
                <a:gs pos="0">
                  <a:schemeClr val="tx1">
                    <a:alpha val="10001"/>
                  </a:schemeClr>
                </a:gs>
                <a:gs pos="100000">
                  <a:schemeClr val="tx1">
                    <a:gamma/>
                    <a:shade val="72549"/>
                    <a:invGamma/>
                    <a:alpha val="0"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charset="0"/>
              </a:endParaRPr>
            </a:p>
          </p:txBody>
        </p:sp>
        <p:sp>
          <p:nvSpPr>
            <p:cNvPr id="12300" name="Freeform 208"/>
            <p:cNvSpPr>
              <a:spLocks/>
            </p:cNvSpPr>
            <p:nvPr userDrawn="1"/>
          </p:nvSpPr>
          <p:spPr bwMode="hidden">
            <a:xfrm>
              <a:off x="2440" y="-7"/>
              <a:ext cx="2160" cy="3347"/>
            </a:xfrm>
            <a:custGeom>
              <a:avLst/>
              <a:gdLst>
                <a:gd name="T0" fmla="*/ 6 w 2160"/>
                <a:gd name="T1" fmla="*/ 7 h 3347"/>
                <a:gd name="T2" fmla="*/ 1362 w 2160"/>
                <a:gd name="T3" fmla="*/ 922 h 3347"/>
                <a:gd name="T4" fmla="*/ 1504 w 2160"/>
                <a:gd name="T5" fmla="*/ 2026 h 3347"/>
                <a:gd name="T6" fmla="*/ 1707 w 2160"/>
                <a:gd name="T7" fmla="*/ 2792 h 3347"/>
                <a:gd name="T8" fmla="*/ 2141 w 2160"/>
                <a:gd name="T9" fmla="*/ 3327 h 3347"/>
                <a:gd name="T10" fmla="*/ 1755 w 2160"/>
                <a:gd name="T11" fmla="*/ 2785 h 3347"/>
                <a:gd name="T12" fmla="*/ 1646 w 2160"/>
                <a:gd name="T13" fmla="*/ 1979 h 3347"/>
                <a:gd name="T14" fmla="*/ 1721 w 2160"/>
                <a:gd name="T15" fmla="*/ 854 h 3347"/>
                <a:gd name="T16" fmla="*/ 1328 w 2160"/>
                <a:gd name="T17" fmla="*/ 0 h 3347"/>
                <a:gd name="T18" fmla="*/ 0 w 2160"/>
                <a:gd name="T19" fmla="*/ 0 h 33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60" h="3347">
                  <a:moveTo>
                    <a:pt x="6" y="7"/>
                  </a:moveTo>
                  <a:cubicBezTo>
                    <a:pt x="352" y="61"/>
                    <a:pt x="1158" y="339"/>
                    <a:pt x="1362" y="922"/>
                  </a:cubicBezTo>
                  <a:cubicBezTo>
                    <a:pt x="1566" y="1505"/>
                    <a:pt x="1477" y="1694"/>
                    <a:pt x="1504" y="2026"/>
                  </a:cubicBezTo>
                  <a:cubicBezTo>
                    <a:pt x="1531" y="2358"/>
                    <a:pt x="1601" y="2575"/>
                    <a:pt x="1707" y="2792"/>
                  </a:cubicBezTo>
                  <a:cubicBezTo>
                    <a:pt x="1813" y="3009"/>
                    <a:pt x="2133" y="3328"/>
                    <a:pt x="2141" y="3327"/>
                  </a:cubicBezTo>
                  <a:cubicBezTo>
                    <a:pt x="2160" y="3347"/>
                    <a:pt x="1837" y="3010"/>
                    <a:pt x="1755" y="2785"/>
                  </a:cubicBezTo>
                  <a:cubicBezTo>
                    <a:pt x="1673" y="2560"/>
                    <a:pt x="1652" y="2301"/>
                    <a:pt x="1646" y="1979"/>
                  </a:cubicBezTo>
                  <a:cubicBezTo>
                    <a:pt x="1640" y="1657"/>
                    <a:pt x="1774" y="1184"/>
                    <a:pt x="1721" y="854"/>
                  </a:cubicBezTo>
                  <a:cubicBezTo>
                    <a:pt x="1668" y="524"/>
                    <a:pt x="1484" y="129"/>
                    <a:pt x="1328" y="0"/>
                  </a:cubicBez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15999"/>
                  </a:srgbClr>
                </a:gs>
                <a:gs pos="100000">
                  <a:srgbClr val="8A8A8A">
                    <a:alpha val="3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1" name="Freeform 209"/>
            <p:cNvSpPr>
              <a:spLocks/>
            </p:cNvSpPr>
            <p:nvPr userDrawn="1"/>
          </p:nvSpPr>
          <p:spPr bwMode="hidden">
            <a:xfrm>
              <a:off x="4811" y="2069"/>
              <a:ext cx="956" cy="1613"/>
            </a:xfrm>
            <a:custGeom>
              <a:avLst/>
              <a:gdLst>
                <a:gd name="T0" fmla="*/ 942 w 956"/>
                <a:gd name="T1" fmla="*/ 38 h 1613"/>
                <a:gd name="T2" fmla="*/ 956 w 956"/>
                <a:gd name="T3" fmla="*/ 741 h 1613"/>
                <a:gd name="T4" fmla="*/ 312 w 956"/>
                <a:gd name="T5" fmla="*/ 804 h 1613"/>
                <a:gd name="T6" fmla="*/ 61 w 956"/>
                <a:gd name="T7" fmla="*/ 1570 h 1613"/>
                <a:gd name="T8" fmla="*/ 197 w 956"/>
                <a:gd name="T9" fmla="*/ 547 h 1613"/>
                <a:gd name="T10" fmla="*/ 570 w 956"/>
                <a:gd name="T11" fmla="*/ 86 h 1613"/>
                <a:gd name="T12" fmla="*/ 956 w 956"/>
                <a:gd name="T13" fmla="*/ 32 h 16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6" h="1613">
                  <a:moveTo>
                    <a:pt x="942" y="38"/>
                  </a:moveTo>
                  <a:lnTo>
                    <a:pt x="956" y="741"/>
                  </a:lnTo>
                  <a:cubicBezTo>
                    <a:pt x="773" y="622"/>
                    <a:pt x="461" y="666"/>
                    <a:pt x="312" y="804"/>
                  </a:cubicBezTo>
                  <a:cubicBezTo>
                    <a:pt x="163" y="942"/>
                    <a:pt x="80" y="1613"/>
                    <a:pt x="61" y="1570"/>
                  </a:cubicBezTo>
                  <a:cubicBezTo>
                    <a:pt x="74" y="1611"/>
                    <a:pt x="0" y="891"/>
                    <a:pt x="197" y="547"/>
                  </a:cubicBezTo>
                  <a:cubicBezTo>
                    <a:pt x="394" y="203"/>
                    <a:pt x="446" y="194"/>
                    <a:pt x="570" y="86"/>
                  </a:cubicBezTo>
                  <a:cubicBezTo>
                    <a:pt x="697" y="0"/>
                    <a:pt x="881" y="18"/>
                    <a:pt x="956" y="32"/>
                  </a:cubicBezTo>
                </a:path>
              </a:pathLst>
            </a:custGeom>
            <a:gradFill rotWithShape="1">
              <a:gsLst>
                <a:gs pos="0">
                  <a:srgbClr val="767676">
                    <a:alpha val="4999"/>
                  </a:srgbClr>
                </a:gs>
                <a:gs pos="100000">
                  <a:srgbClr val="FFFFFF">
                    <a:alpha val="6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2" name="Freeform 210"/>
            <p:cNvSpPr>
              <a:spLocks/>
            </p:cNvSpPr>
            <p:nvPr userDrawn="1"/>
          </p:nvSpPr>
          <p:spPr bwMode="hidden">
            <a:xfrm>
              <a:off x="4120" y="-14"/>
              <a:ext cx="1654" cy="3877"/>
            </a:xfrm>
            <a:custGeom>
              <a:avLst/>
              <a:gdLst>
                <a:gd name="T0" fmla="*/ 0 w 1654"/>
                <a:gd name="T1" fmla="*/ 21 h 3877"/>
                <a:gd name="T2" fmla="*/ 230 w 1654"/>
                <a:gd name="T3" fmla="*/ 881 h 3877"/>
                <a:gd name="T4" fmla="*/ 61 w 1654"/>
                <a:gd name="T5" fmla="*/ 2054 h 3877"/>
                <a:gd name="T6" fmla="*/ 183 w 1654"/>
                <a:gd name="T7" fmla="*/ 2901 h 3877"/>
                <a:gd name="T8" fmla="*/ 777 w 1654"/>
                <a:gd name="T9" fmla="*/ 3867 h 3877"/>
                <a:gd name="T10" fmla="*/ 542 w 1654"/>
                <a:gd name="T11" fmla="*/ 2840 h 3877"/>
                <a:gd name="T12" fmla="*/ 705 w 1654"/>
                <a:gd name="T13" fmla="*/ 2054 h 3877"/>
                <a:gd name="T14" fmla="*/ 1410 w 1654"/>
                <a:gd name="T15" fmla="*/ 983 h 3877"/>
                <a:gd name="T16" fmla="*/ 1654 w 1654"/>
                <a:gd name="T17" fmla="*/ 0 h 3877"/>
                <a:gd name="T18" fmla="*/ 1626 w 1654"/>
                <a:gd name="T19" fmla="*/ 14 h 3877"/>
                <a:gd name="T20" fmla="*/ 95 w 1654"/>
                <a:gd name="T21" fmla="*/ 14 h 3877"/>
                <a:gd name="T22" fmla="*/ 0 w 1654"/>
                <a:gd name="T23" fmla="*/ 21 h 38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54" h="3877">
                  <a:moveTo>
                    <a:pt x="0" y="21"/>
                  </a:moveTo>
                  <a:cubicBezTo>
                    <a:pt x="129" y="312"/>
                    <a:pt x="215" y="536"/>
                    <a:pt x="230" y="881"/>
                  </a:cubicBezTo>
                  <a:cubicBezTo>
                    <a:pt x="240" y="1220"/>
                    <a:pt x="69" y="1717"/>
                    <a:pt x="61" y="2054"/>
                  </a:cubicBezTo>
                  <a:cubicBezTo>
                    <a:pt x="53" y="2391"/>
                    <a:pt x="64" y="2599"/>
                    <a:pt x="183" y="2901"/>
                  </a:cubicBezTo>
                  <a:cubicBezTo>
                    <a:pt x="302" y="3203"/>
                    <a:pt x="717" y="3877"/>
                    <a:pt x="777" y="3867"/>
                  </a:cubicBezTo>
                  <a:cubicBezTo>
                    <a:pt x="777" y="3860"/>
                    <a:pt x="566" y="3131"/>
                    <a:pt x="542" y="2840"/>
                  </a:cubicBezTo>
                  <a:cubicBezTo>
                    <a:pt x="530" y="2538"/>
                    <a:pt x="560" y="2363"/>
                    <a:pt x="705" y="2054"/>
                  </a:cubicBezTo>
                  <a:cubicBezTo>
                    <a:pt x="850" y="1745"/>
                    <a:pt x="1252" y="1325"/>
                    <a:pt x="1410" y="983"/>
                  </a:cubicBezTo>
                  <a:cubicBezTo>
                    <a:pt x="1568" y="641"/>
                    <a:pt x="1618" y="161"/>
                    <a:pt x="1654" y="0"/>
                  </a:cubicBezTo>
                  <a:lnTo>
                    <a:pt x="1626" y="14"/>
                  </a:lnTo>
                  <a:lnTo>
                    <a:pt x="95" y="14"/>
                  </a:lnTo>
                  <a:lnTo>
                    <a:pt x="0" y="21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12999"/>
                  </a:srgbClr>
                </a:gs>
                <a:gs pos="100000">
                  <a:srgbClr val="76767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  <p:sp>
          <p:nvSpPr>
            <p:cNvPr id="12303" name="Freeform 211"/>
            <p:cNvSpPr>
              <a:spLocks/>
            </p:cNvSpPr>
            <p:nvPr userDrawn="1"/>
          </p:nvSpPr>
          <p:spPr bwMode="hidden">
            <a:xfrm>
              <a:off x="-20" y="3299"/>
              <a:ext cx="4601" cy="1038"/>
            </a:xfrm>
            <a:custGeom>
              <a:avLst/>
              <a:gdLst>
                <a:gd name="T0" fmla="*/ 6 w 4601"/>
                <a:gd name="T1" fmla="*/ 604 h 1038"/>
                <a:gd name="T2" fmla="*/ 1369 w 4601"/>
                <a:gd name="T3" fmla="*/ 15 h 1038"/>
                <a:gd name="T4" fmla="*/ 3246 w 4601"/>
                <a:gd name="T5" fmla="*/ 516 h 1038"/>
                <a:gd name="T6" fmla="*/ 4574 w 4601"/>
                <a:gd name="T7" fmla="*/ 577 h 1038"/>
                <a:gd name="T8" fmla="*/ 3313 w 4601"/>
                <a:gd name="T9" fmla="*/ 679 h 1038"/>
                <a:gd name="T10" fmla="*/ 1470 w 4601"/>
                <a:gd name="T11" fmla="*/ 435 h 1038"/>
                <a:gd name="T12" fmla="*/ 691 w 4601"/>
                <a:gd name="T13" fmla="*/ 1038 h 1038"/>
                <a:gd name="T14" fmla="*/ 6 w 4601"/>
                <a:gd name="T15" fmla="*/ 1038 h 1038"/>
                <a:gd name="T16" fmla="*/ 0 w 4601"/>
                <a:gd name="T17" fmla="*/ 604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1" h="1038">
                  <a:moveTo>
                    <a:pt x="6" y="604"/>
                  </a:moveTo>
                  <a:cubicBezTo>
                    <a:pt x="61" y="428"/>
                    <a:pt x="829" y="30"/>
                    <a:pt x="1369" y="15"/>
                  </a:cubicBezTo>
                  <a:cubicBezTo>
                    <a:pt x="1909" y="0"/>
                    <a:pt x="2712" y="422"/>
                    <a:pt x="3246" y="516"/>
                  </a:cubicBezTo>
                  <a:cubicBezTo>
                    <a:pt x="3780" y="610"/>
                    <a:pt x="4547" y="577"/>
                    <a:pt x="4574" y="577"/>
                  </a:cubicBezTo>
                  <a:cubicBezTo>
                    <a:pt x="4601" y="577"/>
                    <a:pt x="3830" y="703"/>
                    <a:pt x="3313" y="679"/>
                  </a:cubicBezTo>
                  <a:cubicBezTo>
                    <a:pt x="2796" y="655"/>
                    <a:pt x="1907" y="375"/>
                    <a:pt x="1470" y="435"/>
                  </a:cubicBezTo>
                  <a:cubicBezTo>
                    <a:pt x="1033" y="495"/>
                    <a:pt x="725" y="970"/>
                    <a:pt x="691" y="1038"/>
                  </a:cubicBezTo>
                  <a:lnTo>
                    <a:pt x="6" y="1038"/>
                  </a:lnTo>
                  <a:lnTo>
                    <a:pt x="0" y="604"/>
                  </a:lnTo>
                </a:path>
              </a:pathLst>
            </a:custGeom>
            <a:gradFill rotWithShape="1">
              <a:gsLst>
                <a:gs pos="0">
                  <a:srgbClr val="FFFFFF">
                    <a:alpha val="7999"/>
                  </a:srgbClr>
                </a:gs>
                <a:gs pos="100000">
                  <a:srgbClr val="A2A2A2">
                    <a:alpha val="4999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2362200" y="64581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457200" y="6461325"/>
            <a:ext cx="1752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46482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DB707-86B6-4080-A619-50010FB032F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2296" name="Picture 183" descr="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3" b="35910"/>
          <a:stretch>
            <a:fillRect/>
          </a:stretch>
        </p:blipFill>
        <p:spPr bwMode="gray">
          <a:xfrm>
            <a:off x="6858000" y="5756475"/>
            <a:ext cx="2286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84" descr="0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924800" y="5910263"/>
            <a:ext cx="679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666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27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4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08A59-8E93-47FF-B448-ACF932EB894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536011-CFDE-44CF-A629-156C4732D54F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BE938-0C5A-4076-B43C-7112BE11AC37}" type="datetime1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92EF89-2DB4-45A1-A488-A6032D37E10D}" type="slidenum">
              <a:rPr kumimoji="0" lang="en-US" altLang="id-ID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1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72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ChangeArrowheads="1"/>
          </p:cNvSpPr>
          <p:nvPr/>
        </p:nvSpPr>
        <p:spPr bwMode="auto">
          <a:xfrm>
            <a:off x="0" y="6597650"/>
            <a:ext cx="9144000" cy="260350"/>
          </a:xfrm>
          <a:prstGeom prst="rect">
            <a:avLst/>
          </a:prstGeom>
          <a:gradFill rotWithShape="1">
            <a:gsLst>
              <a:gs pos="0">
                <a:srgbClr val="C96C1F"/>
              </a:gs>
              <a:gs pos="79999">
                <a:srgbClr val="FF8F33"/>
              </a:gs>
              <a:gs pos="100000">
                <a:srgbClr val="FF8F35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pic>
        <p:nvPicPr>
          <p:cNvPr id="2051" name="Picture 8" descr="PADM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r="41798"/>
          <a:stretch>
            <a:fillRect/>
          </a:stretch>
        </p:blipFill>
        <p:spPr bwMode="auto">
          <a:xfrm>
            <a:off x="8692753" y="0"/>
            <a:ext cx="4512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205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en-US" altLang="zh-CN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en-US" altLang="zh-CN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en-US" altLang="zh-CN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en-US" altLang="zh-CN" smtClean="0">
                <a:sym typeface="Calibri" panose="020F0502020204030204" pitchFamily="34" charset="0"/>
              </a:rPr>
              <a:t>Fifth level</a:t>
            </a:r>
          </a:p>
        </p:txBody>
      </p:sp>
      <p:sp>
        <p:nvSpPr>
          <p:cNvPr id="2054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900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fld id="{C415E8FD-A8EB-4F97-AA6C-B4014773B939}" type="datetime1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SimSun"/>
                <a:cs typeface="+mn-cs"/>
                <a:sym typeface="Calibri" pitchFamily="34" charset="0"/>
              </a:rPr>
              <a:pPr marL="0" marR="0" lvl="0" indent="0" algn="l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t>5/14/2019</a:t>
            </a:fld>
            <a:endParaRPr kumimoji="0" lang="en-US" altLang="zh-CN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205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900">
                <a:solidFill>
                  <a:srgbClr val="898989"/>
                </a:solidFill>
                <a:latin typeface="+mn-lt"/>
                <a:sym typeface="Calibri" pitchFamily="34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SimSun"/>
              <a:cs typeface="+mn-cs"/>
              <a:sym typeface="Calibri" pitchFamily="34" charset="0"/>
            </a:endParaRPr>
          </a:p>
        </p:txBody>
      </p:sp>
      <p:sp>
        <p:nvSpPr>
          <p:cNvPr id="205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F4B896-8AE1-4439-80CE-F2868DC1786D}" type="slidenum">
              <a:rPr kumimoji="0" lang="en-US" altLang="zh-CN" sz="9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SimSun"/>
                <a:cs typeface="+mn-cs"/>
                <a:sym typeface="Calibri" panose="020F0502020204030204" pitchFamily="34" charset="0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35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/>
              <a:cs typeface="+mn-cs"/>
              <a:sym typeface="Calibri" panose="020F0502020204030204" pitchFamily="34" charset="0"/>
            </a:endParaRPr>
          </a:p>
        </p:txBody>
      </p:sp>
      <p:pic>
        <p:nvPicPr>
          <p:cNvPr id="2057" name="Picture 7" descr="PADMA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2" r="41798"/>
          <a:stretch>
            <a:fillRect/>
          </a:stretch>
        </p:blipFill>
        <p:spPr bwMode="auto">
          <a:xfrm>
            <a:off x="1" y="0"/>
            <a:ext cx="4512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92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anose="020F0502020204030204" pitchFamily="34" charset="0"/>
        </a:defRPr>
      </a:lvl5pPr>
      <a:lvl6pPr marL="3429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6pPr>
      <a:lvl7pPr marL="6858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7pPr>
      <a:lvl8pPr marL="10287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8pPr>
      <a:lvl9pPr marL="1371600"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SimSun" pitchFamily="2" charset="-122"/>
          <a:sym typeface="Calibri" pitchFamily="34" charset="0"/>
        </a:defRPr>
      </a:lvl9pPr>
    </p:titleStyle>
    <p:bodyStyle>
      <a:lvl1pPr marL="257175" indent="-25717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57213" indent="-214313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228850" indent="-1714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2571750" indent="-1714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2914650" indent="-171450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4D247-0BDD-4E17-8DEC-A810C90AE5AF}" type="datetimeFigureOut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14/05/2019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F58FF-5212-4CF5-8F45-572F15F128B8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6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96167E-49F1-4503-B661-7A39B41C867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8595C-BF57-44AC-B6B0-7B70E627C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92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15875" y="-15875"/>
            <a:ext cx="9185275" cy="6410325"/>
            <a:chOff x="-9" y="-9"/>
            <a:chExt cx="5778" cy="4038"/>
          </a:xfrm>
        </p:grpSpPr>
        <p:sp>
          <p:nvSpPr>
            <p:cNvPr id="1033" name="Freeform 3" descr="Small grid"/>
            <p:cNvSpPr>
              <a:spLocks/>
            </p:cNvSpPr>
            <p:nvPr userDrawn="1"/>
          </p:nvSpPr>
          <p:spPr bwMode="white">
            <a:xfrm>
              <a:off x="-9" y="-9"/>
              <a:ext cx="5769" cy="4029"/>
            </a:xfrm>
            <a:custGeom>
              <a:avLst/>
              <a:gdLst>
                <a:gd name="T0" fmla="*/ 0 w 5769"/>
                <a:gd name="T1" fmla="*/ 3392 h 4029"/>
                <a:gd name="T2" fmla="*/ 1978 w 5769"/>
                <a:gd name="T3" fmla="*/ 3972 h 4029"/>
                <a:gd name="T4" fmla="*/ 5769 w 5769"/>
                <a:gd name="T5" fmla="*/ 2953 h 4029"/>
                <a:gd name="T6" fmla="*/ 5769 w 5769"/>
                <a:gd name="T7" fmla="*/ 0 h 4029"/>
                <a:gd name="T8" fmla="*/ 9 w 5769"/>
                <a:gd name="T9" fmla="*/ 9 h 4029"/>
                <a:gd name="T10" fmla="*/ 15 w 5769"/>
                <a:gd name="T11" fmla="*/ 19 h 4029"/>
                <a:gd name="T12" fmla="*/ 0 w 5769"/>
                <a:gd name="T13" fmla="*/ 3392 h 40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pattFill prst="smGrid">
              <a:fgClr>
                <a:schemeClr val="bg1"/>
              </a:fgClr>
              <a:bgClr>
                <a:srgbClr val="003D7B"/>
              </a:bgClr>
            </a:patt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4100" name="Freeform 4"/>
            <p:cNvSpPr>
              <a:spLocks/>
            </p:cNvSpPr>
            <p:nvPr userDrawn="1"/>
          </p:nvSpPr>
          <p:spPr bwMode="white">
            <a:xfrm>
              <a:off x="0" y="0"/>
              <a:ext cx="5769" cy="4029"/>
            </a:xfrm>
            <a:custGeom>
              <a:avLst/>
              <a:gdLst/>
              <a:ahLst/>
              <a:cxnLst>
                <a:cxn ang="0">
                  <a:pos x="0" y="3392"/>
                </a:cxn>
                <a:cxn ang="0">
                  <a:pos x="1978" y="3972"/>
                </a:cxn>
                <a:cxn ang="0">
                  <a:pos x="5769" y="2953"/>
                </a:cxn>
                <a:cxn ang="0">
                  <a:pos x="5769" y="0"/>
                </a:cxn>
                <a:cxn ang="0">
                  <a:pos x="9" y="9"/>
                </a:cxn>
                <a:cxn ang="0">
                  <a:pos x="15" y="19"/>
                </a:cxn>
                <a:cxn ang="0">
                  <a:pos x="0" y="3392"/>
                </a:cxn>
              </a:cxnLst>
              <a:rect l="0" t="0" r="r" b="b"/>
              <a:pathLst>
                <a:path w="5769" h="4029">
                  <a:moveTo>
                    <a:pt x="0" y="3392"/>
                  </a:moveTo>
                  <a:cubicBezTo>
                    <a:pt x="70" y="3461"/>
                    <a:pt x="642" y="3914"/>
                    <a:pt x="1978" y="3972"/>
                  </a:cubicBezTo>
                  <a:cubicBezTo>
                    <a:pt x="3313" y="4029"/>
                    <a:pt x="5398" y="3277"/>
                    <a:pt x="5769" y="2953"/>
                  </a:cubicBezTo>
                  <a:lnTo>
                    <a:pt x="5769" y="0"/>
                  </a:lnTo>
                  <a:lnTo>
                    <a:pt x="9" y="9"/>
                  </a:lnTo>
                  <a:lnTo>
                    <a:pt x="15" y="19"/>
                  </a:lnTo>
                  <a:lnTo>
                    <a:pt x="0" y="339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  <a:alpha val="46001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gray">
          <a:xfrm>
            <a:off x="-15875" y="5281613"/>
            <a:ext cx="9169400" cy="1601787"/>
          </a:xfrm>
          <a:custGeom>
            <a:avLst/>
            <a:gdLst>
              <a:gd name="T0" fmla="*/ 2147483646 w 5778"/>
              <a:gd name="T1" fmla="*/ 2147483646 h 1009"/>
              <a:gd name="T2" fmla="*/ 2147483646 w 5778"/>
              <a:gd name="T3" fmla="*/ 2147483646 h 1009"/>
              <a:gd name="T4" fmla="*/ 2147483646 w 5778"/>
              <a:gd name="T5" fmla="*/ 0 h 1009"/>
              <a:gd name="T6" fmla="*/ 2147483646 w 5778"/>
              <a:gd name="T7" fmla="*/ 2147483646 h 1009"/>
              <a:gd name="T8" fmla="*/ 0 w 5778"/>
              <a:gd name="T9" fmla="*/ 2147483646 h 1009"/>
              <a:gd name="T10" fmla="*/ 2147483646 w 5778"/>
              <a:gd name="T11" fmla="*/ 2147483646 h 10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1009">
                <a:moveTo>
                  <a:pt x="9" y="426"/>
                </a:moveTo>
                <a:cubicBezTo>
                  <a:pt x="27" y="400"/>
                  <a:pt x="759" y="661"/>
                  <a:pt x="1774" y="710"/>
                </a:cubicBezTo>
                <a:cubicBezTo>
                  <a:pt x="2789" y="758"/>
                  <a:pt x="4178" y="622"/>
                  <a:pt x="5778" y="0"/>
                </a:cubicBezTo>
                <a:lnTo>
                  <a:pt x="5773" y="1009"/>
                </a:lnTo>
                <a:lnTo>
                  <a:pt x="0" y="1007"/>
                </a:lnTo>
                <a:lnTo>
                  <a:pt x="9" y="42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rgbClr val="0000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64C9CA-4E21-4A7A-9D7C-44CD10812B2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954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69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grpSp>
        <p:nvGrpSpPr>
          <p:cNvPr id="5" name="Grup 4"/>
          <p:cNvGrpSpPr/>
          <p:nvPr userDrawn="1"/>
        </p:nvGrpSpPr>
        <p:grpSpPr>
          <a:xfrm>
            <a:off x="467544" y="6093296"/>
            <a:ext cx="8173734" cy="618914"/>
            <a:chOff x="623392" y="6093296"/>
            <a:chExt cx="10898312" cy="618914"/>
          </a:xfrm>
        </p:grpSpPr>
        <p:pic>
          <p:nvPicPr>
            <p:cNvPr id="7" name="Picture 2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392" y="6093296"/>
              <a:ext cx="644334" cy="618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 userDrawn="1"/>
          </p:nvSpPr>
          <p:spPr bwMode="auto">
            <a:xfrm>
              <a:off x="1271464" y="6093296"/>
              <a:ext cx="102502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defTabSz="809625" eaLnBrk="0" fontAlgn="base" hangingPunct="0">
                <a:spcBef>
                  <a:spcPct val="0"/>
                </a:spcBef>
                <a:spcAft>
                  <a:spcPct val="0"/>
                </a:spcAft>
                <a:defRPr sz="15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d-ID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Direktorat </a:t>
              </a: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Jenderal Guru dan Tenaga Kependidikan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Kementerian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Pendidikan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dan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Kebudayaan</a:t>
              </a:r>
              <a:r>
                <a:rPr kumimoji="0" lang="id-ID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Republik</a:t>
              </a: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</a:t>
              </a: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Indonesia</a:t>
              </a:r>
              <a:r>
                <a:rPr kumimoji="0" lang="id-ID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Avenir Next" charset="0"/>
                  <a:ea typeface="ＭＳ Ｐゴシック" charset="0"/>
                  <a:cs typeface="Avenir Next" charset="0"/>
                </a:rPr>
                <a:t> Tahun 2018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venir Next" charset="0"/>
                <a:ea typeface="ＭＳ Ｐゴシック" charset="0"/>
                <a:cs typeface="Avenir Nex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91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82" tIns="45891" rIns="91782" bIns="45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782" tIns="45891" rIns="91782" bIns="45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782" tIns="45891" rIns="91782" bIns="45891" rtlCol="0" anchor="ctr"/>
          <a:lstStyle>
            <a:lvl1pPr algn="l" defTabSz="847243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F4C2B-5E70-484B-8328-CFE45715DF6A}" type="datetimeFigureOut">
              <a:rPr kumimoji="0" lang="en-US" sz="1108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8472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782" tIns="45891" rIns="91782" bIns="45891" rtlCol="0" anchor="ctr"/>
          <a:lstStyle>
            <a:lvl1pPr algn="ctr" defTabSz="847243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8472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8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782" tIns="45891" rIns="91782" bIns="4589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8">
                <a:solidFill>
                  <a:srgbClr val="898989"/>
                </a:solidFill>
              </a:defRPr>
            </a:lvl1pPr>
          </a:lstStyle>
          <a:p>
            <a:pPr marL="0" marR="0" lvl="0" indent="0" algn="r" defTabSz="847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FDD5C4-46F9-427D-980B-8DCF1A9E5175}" type="slidenum">
              <a:rPr kumimoji="0" lang="en-US" altLang="id-ID" sz="1108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8470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id-ID" sz="1108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398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xStyles>
    <p:titleStyle>
      <a:lvl1pPr algn="ctr" defTabSz="847013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7013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2pPr>
      <a:lvl3pPr algn="ctr" defTabSz="847013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3pPr>
      <a:lvl4pPr algn="ctr" defTabSz="847013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4pPr>
      <a:lvl5pPr algn="ctr" defTabSz="847013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5pPr>
      <a:lvl6pPr marL="422041" algn="ctr" defTabSz="847013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6pPr>
      <a:lvl7pPr marL="844083" algn="ctr" defTabSz="847013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7pPr>
      <a:lvl8pPr marL="1266124" algn="ctr" defTabSz="847013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8pPr>
      <a:lvl9pPr marL="1688165" algn="ctr" defTabSz="847013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6531" indent="-316531" algn="l" defTabSz="8470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7283" indent="-263776" algn="l" defTabSz="8470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058034" indent="-211021" algn="l" defTabSz="8470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81541" indent="-211021" algn="l" defTabSz="8470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905048" indent="-211021" algn="l" defTabSz="8470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9917" indent="-211811" algn="l" defTabSz="84724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53539" indent="-211811" algn="l" defTabSz="84724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77161" indent="-211811" algn="l" defTabSz="84724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600781" indent="-211811" algn="l" defTabSz="84724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3622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7243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70864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94486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8106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41728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65350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88971" algn="l" defTabSz="84724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08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419422-67A9-45EF-B47C-F63713AC5DC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5/14/2019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CF7D5-EAA5-4E06-BEC9-231CDD3491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0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4.xml"/><Relationship Id="rId1" Type="http://schemas.openxmlformats.org/officeDocument/2006/relationships/tags" Target="../tags/tag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9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package" Target="../embeddings/Microsoft_PowerPoint_Presentation.pptx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9.xml"/><Relationship Id="rId1" Type="http://schemas.openxmlformats.org/officeDocument/2006/relationships/tags" Target="../tags/tag10.xml"/><Relationship Id="rId4" Type="http://schemas.openxmlformats.org/officeDocument/2006/relationships/image" Target="../media/image4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11.xml"/><Relationship Id="rId6" Type="http://schemas.openxmlformats.org/officeDocument/2006/relationships/image" Target="../media/image46.png"/><Relationship Id="rId11" Type="http://schemas.openxmlformats.org/officeDocument/2006/relationships/image" Target="../media/image51.tiff"/><Relationship Id="rId5" Type="http://schemas.openxmlformats.org/officeDocument/2006/relationships/image" Target="../media/image45.png"/><Relationship Id="rId10" Type="http://schemas.openxmlformats.org/officeDocument/2006/relationships/image" Target="../media/image50.tiff"/><Relationship Id="rId4" Type="http://schemas.openxmlformats.org/officeDocument/2006/relationships/image" Target="../media/image44.png"/><Relationship Id="rId9" Type="http://schemas.openxmlformats.org/officeDocument/2006/relationships/image" Target="../media/image4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12.xml"/><Relationship Id="rId5" Type="http://schemas.openxmlformats.org/officeDocument/2006/relationships/image" Target="../media/image52.jpeg"/><Relationship Id="rId4" Type="http://schemas.openxmlformats.org/officeDocument/2006/relationships/hyperlink" Target="https://www.facebook.com/photo.php?fbid=10214166600572880&amp;set=a.1034056765565&amp;type=3&amp;eid=ARAMDCB4jmZ-fuM_riEVmGHes5ns5iNgpzYwVEufErn4SvFEGbJmHdj6zFbRyxwbL31a2SMsUHrcwE7z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13.xml"/><Relationship Id="rId4" Type="http://schemas.openxmlformats.org/officeDocument/2006/relationships/image" Target="../media/image5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sipusat.org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7.xml"/><Relationship Id="rId1" Type="http://schemas.openxmlformats.org/officeDocument/2006/relationships/tags" Target="../tags/tag4.xml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113" y="0"/>
            <a:ext cx="1703462" cy="15543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941168"/>
            <a:ext cx="9144000" cy="70788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ASOSIASI</a:t>
            </a:r>
            <a:r>
              <a:rPr kumimoji="0" lang="en-US" sz="4000" b="0" i="0" u="none" strike="noStrike" kern="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PENGAWAS SEKOLAH INDONESIA</a:t>
            </a:r>
            <a:r>
              <a:rPr kumimoji="0" lang="en-US" sz="4000" b="0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rPr>
              <a:t>  </a:t>
            </a:r>
            <a:endParaRPr kumimoji="0" lang="en-US" sz="40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3" y="1429827"/>
            <a:ext cx="8784977" cy="14437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1572" y="2979348"/>
            <a:ext cx="8001000" cy="1728192"/>
          </a:xfrm>
          <a:prstGeom prst="rect">
            <a:avLst/>
          </a:prstGeom>
          <a:solidFill>
            <a:srgbClr val="82682C">
              <a:lumMod val="20000"/>
              <a:lumOff val="80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</a:rPr>
              <a:t> </a:t>
            </a:r>
            <a:r>
              <a:rPr lang="en-US" sz="2000" dirty="0" smtClean="0">
                <a:solidFill>
                  <a:sysClr val="windowText" lastClr="000000"/>
                </a:solidFill>
                <a:latin typeface="Calisto MT"/>
              </a:rPr>
              <a:t>DISAMPAIKAN PADA PEMANTAPAN PROGRAM  KIAT GURU DIREKTORAT PEMBINAAN TENAGA KEPENDIDIKAN DIRJEN GTK KEMDIKBUD BEKERJA SAMA DENGAN TIM TNP2K SEKRETARIAT WAKIL PRESIDEN REPUBLIK INDONESIA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sto MT"/>
              </a:rPr>
              <a:t> 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sto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5649054"/>
            <a:ext cx="9143999" cy="1200329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APSI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77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16632"/>
            <a:ext cx="8001000" cy="1728192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r>
              <a:rPr lang="id-ID" sz="3200" dirty="0" smtClean="0"/>
              <a:t> </a:t>
            </a:r>
            <a:r>
              <a:rPr lang="en-US" sz="3200" dirty="0" smtClean="0"/>
              <a:t>HIDUP LAKSANA</a:t>
            </a:r>
            <a:br>
              <a:rPr lang="en-US" sz="3200" dirty="0" smtClean="0"/>
            </a:br>
            <a:r>
              <a:rPr lang="en-US" sz="3200" dirty="0" smtClean="0"/>
              <a:t>PERJALANAN  MENCARI BEKAL TERBAIK UNTUK </a:t>
            </a:r>
            <a:r>
              <a:rPr lang="id-ID" sz="3200" dirty="0" smtClean="0"/>
              <a:t>PULANG</a:t>
            </a:r>
            <a:r>
              <a:rPr lang="en-US" sz="3200" dirty="0" smtClean="0"/>
              <a:t> </a:t>
            </a:r>
            <a:endParaRPr lang="id-ID" sz="3200" dirty="0"/>
          </a:p>
        </p:txBody>
      </p:sp>
      <p:pic>
        <p:nvPicPr>
          <p:cNvPr id="4" name="Picture 2" descr="http://sphotos-f.ak.fbcdn.net/hphotos-ak-snc6/281340_400773163336128_28191155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6864" cy="50131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844824"/>
            <a:ext cx="6912768" cy="2304256"/>
          </a:xfrm>
          <a:solidFill>
            <a:schemeClr val="tx1"/>
          </a:solidFill>
          <a:effectLst>
            <a:reflection blurRad="6350" stA="50000" endA="300" endPos="38500" dist="50800" dir="5400000" sy="-100000" algn="bl" rotWithShape="0"/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BF4E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“KETIKA KITA MEMILIKI KEYAKINAN BAHWA SETIAP PEKERJAAN YANG KITA LAKUKAN BERNILAI IBADAH KEPADA TUHAN YANG MAHA ESA, MAKA KITA AKAN MEMPERSEMBAHKAN YANG TERBAIK”</a:t>
            </a:r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BF4E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id-ID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BF4E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8759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0" y="0"/>
            <a:ext cx="9143999" cy="1844824"/>
          </a:xfrm>
          <a:prstGeom prst="rect">
            <a:avLst/>
          </a:prstGeom>
          <a:solidFill>
            <a:srgbClr val="FFFF99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>
                <a:latin typeface="Century Gothic" pitchFamily="34" charset="0"/>
              </a:rPr>
              <a:t>MENGAPA PENGAWAS SEKOLAH MEMILIKI PERAN STRATEGIS DALAM MENINGKATKAN MUTU PENDIDIKAN </a:t>
            </a:r>
            <a:r>
              <a:rPr kumimoji="0" lang="id-ID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</a:rPr>
              <a:t>?</a:t>
            </a:r>
            <a:endParaRPr kumimoji="0" lang="id-ID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629" y="1844824"/>
            <a:ext cx="9150627" cy="56938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BEBERAPA ALASAN 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PEMBINAAN DAN PEMBIMBINGAN MANAJERIAL DAN AKADEMIK DALAM MENINGKATKAN MUTU DI SEKOLAH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800" dirty="0" smtClean="0">
                <a:solidFill>
                  <a:schemeClr val="bg1"/>
                </a:solidFill>
                <a:latin typeface="Century Gothic" pitchFamily="34" charset="0"/>
              </a:rPr>
              <a:t> MEMBANTU MEMECAHKAN MASALAH-MASALAH DI SEKOLAH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</a:rPr>
              <a:t> MEMBANTU MEMENUHI KEBUTUHAN SEKOLAH DAN MEMBANTU MENGEMBANGKAN SEKOLAH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385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Kementerian Pendidikan dan Kebudayaan 2018</a:t>
            </a:r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88DA0-693A-49C1-BEBF-9800289C8CD6}" type="slidenum">
              <a:rPr kumimoji="0" lang="id-ID" sz="135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d-ID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80230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77" y="0"/>
            <a:ext cx="9127924" cy="954107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4. MEMBEKALI GURU DAN KEPALA SEKOLAH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SESUAI KEBUTUHAN SISWA DI ABAD 21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55576" y="908721"/>
            <a:ext cx="8214996" cy="4818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810166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MENGUASAI  </a:t>
            </a:r>
            <a:r>
              <a:rPr lang="en-US" sz="24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MATERI </a:t>
            </a:r>
            <a:r>
              <a:rPr kumimoji="0" lang="en-US" sz="2400" b="1" i="0" u="none" strike="noStrike" kern="1200" cap="none" spc="0" normalizeH="0" baseline="0" noProof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</a:rPr>
              <a:t>  DAN  </a:t>
            </a:r>
            <a:r>
              <a:rPr lang="en-US" sz="2400" b="1" noProof="0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PENDEKATAN PENGAWASAN</a:t>
            </a:r>
            <a:endParaRPr kumimoji="0" lang="en-US" sz="2400" b="1" i="0" u="none" strike="noStrike" kern="1200" cap="none" spc="0" normalizeH="0" baseline="0" noProof="0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94027444"/>
              </p:ext>
            </p:extLst>
          </p:nvPr>
        </p:nvGraphicFramePr>
        <p:xfrm>
          <a:off x="2076401" y="1412776"/>
          <a:ext cx="4943872" cy="3888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Multidocument 7"/>
          <p:cNvSpPr>
            <a:spLocks noChangeArrowheads="1"/>
          </p:cNvSpPr>
          <p:nvPr/>
        </p:nvSpPr>
        <p:spPr bwMode="auto">
          <a:xfrm>
            <a:off x="6285310" y="1382316"/>
            <a:ext cx="2750344" cy="390525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PENGAWASAN</a:t>
            </a:r>
          </a:p>
        </p:txBody>
      </p:sp>
      <p:sp>
        <p:nvSpPr>
          <p:cNvPr id="21" name="Multidocument 20"/>
          <p:cNvSpPr>
            <a:spLocks noChangeArrowheads="1"/>
          </p:cNvSpPr>
          <p:nvPr/>
        </p:nvSpPr>
        <p:spPr bwMode="auto">
          <a:xfrm>
            <a:off x="6325791" y="1772841"/>
            <a:ext cx="2751534" cy="389334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PROGRAM BIMLAT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5751910" y="1628775"/>
            <a:ext cx="53459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5724525" y="1915716"/>
            <a:ext cx="589360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1834753" y="2781300"/>
            <a:ext cx="251222" cy="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Multidocument 24"/>
          <p:cNvSpPr>
            <a:spLocks noChangeArrowheads="1"/>
          </p:cNvSpPr>
          <p:nvPr/>
        </p:nvSpPr>
        <p:spPr bwMode="auto">
          <a:xfrm>
            <a:off x="7648575" y="2420541"/>
            <a:ext cx="1282304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Pembinaan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Multidocument 26"/>
          <p:cNvSpPr>
            <a:spLocks noChangeArrowheads="1"/>
          </p:cNvSpPr>
          <p:nvPr/>
        </p:nvSpPr>
        <p:spPr bwMode="auto">
          <a:xfrm>
            <a:off x="7661673" y="3452812"/>
            <a:ext cx="1282303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PKG/PKKS</a:t>
            </a:r>
          </a:p>
        </p:txBody>
      </p:sp>
      <p:sp>
        <p:nvSpPr>
          <p:cNvPr id="28" name="Multidocument 27"/>
          <p:cNvSpPr>
            <a:spLocks noChangeArrowheads="1"/>
          </p:cNvSpPr>
          <p:nvPr/>
        </p:nvSpPr>
        <p:spPr bwMode="auto">
          <a:xfrm>
            <a:off x="7604523" y="4025504"/>
            <a:ext cx="1410890" cy="583406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 GR &amp; KS di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kkg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/MKKS</a:t>
            </a:r>
          </a:p>
        </p:txBody>
      </p:sp>
      <p:sp>
        <p:nvSpPr>
          <p:cNvPr id="29" name="Multidocument 28"/>
          <p:cNvSpPr>
            <a:spLocks noChangeArrowheads="1"/>
          </p:cNvSpPr>
          <p:nvPr/>
        </p:nvSpPr>
        <p:spPr bwMode="auto">
          <a:xfrm>
            <a:off x="7667625" y="2947987"/>
            <a:ext cx="1284685" cy="481013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Pemantauan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>
            <a:cxnSpLocks noChangeShapeType="1"/>
            <a:endCxn id="25" idx="1"/>
          </p:cNvCxnSpPr>
          <p:nvPr/>
        </p:nvCxnSpPr>
        <p:spPr bwMode="auto">
          <a:xfrm flipV="1">
            <a:off x="7019925" y="2661047"/>
            <a:ext cx="628650" cy="17287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31"/>
          <p:cNvCxnSpPr>
            <a:cxnSpLocks noChangeShapeType="1"/>
            <a:endCxn id="29" idx="1"/>
          </p:cNvCxnSpPr>
          <p:nvPr/>
        </p:nvCxnSpPr>
        <p:spPr bwMode="auto">
          <a:xfrm flipV="1">
            <a:off x="7019925" y="3189685"/>
            <a:ext cx="647700" cy="11763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33"/>
          <p:cNvCxnSpPr>
            <a:cxnSpLocks noChangeShapeType="1"/>
            <a:endCxn id="27" idx="1"/>
          </p:cNvCxnSpPr>
          <p:nvPr/>
        </p:nvCxnSpPr>
        <p:spPr bwMode="auto">
          <a:xfrm flipV="1">
            <a:off x="6948488" y="3692129"/>
            <a:ext cx="713185" cy="60007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35"/>
          <p:cNvCxnSpPr>
            <a:cxnSpLocks noChangeShapeType="1"/>
            <a:endCxn id="28" idx="1"/>
          </p:cNvCxnSpPr>
          <p:nvPr/>
        </p:nvCxnSpPr>
        <p:spPr bwMode="auto">
          <a:xfrm flipV="1">
            <a:off x="7019926" y="4318397"/>
            <a:ext cx="584597" cy="9525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6212" y="1610916"/>
            <a:ext cx="1663304" cy="21788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ultidocument 2"/>
          <p:cNvSpPr>
            <a:spLocks noChangeArrowheads="1"/>
          </p:cNvSpPr>
          <p:nvPr/>
        </p:nvSpPr>
        <p:spPr bwMode="auto">
          <a:xfrm>
            <a:off x="291704" y="1770460"/>
            <a:ext cx="1412081" cy="1010840"/>
          </a:xfrm>
          <a:prstGeom prst="flowChartMultidocument">
            <a:avLst/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hasil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pengawasan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Multidocument 25"/>
          <p:cNvSpPr>
            <a:spLocks noChangeArrowheads="1"/>
          </p:cNvSpPr>
          <p:nvPr/>
        </p:nvSpPr>
        <p:spPr bwMode="auto">
          <a:xfrm>
            <a:off x="323850" y="2851547"/>
            <a:ext cx="1410891" cy="1009650"/>
          </a:xfrm>
          <a:prstGeom prst="flowChartMultidocument">
            <a:avLst/>
          </a:prstGeom>
          <a:gradFill rotWithShape="1">
            <a:gsLst>
              <a:gs pos="0">
                <a:srgbClr val="000000"/>
              </a:gs>
              <a:gs pos="20000">
                <a:srgbClr val="000000"/>
              </a:gs>
              <a:gs pos="100000">
                <a:srgbClr val="000000"/>
              </a:gs>
            </a:gsLst>
            <a:lin ang="5400000"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hasil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Evaluasi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pelaksanaan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progrm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</a:t>
            </a:r>
          </a:p>
        </p:txBody>
      </p:sp>
      <p:sp>
        <p:nvSpPr>
          <p:cNvPr id="23" name="Multidocument 22"/>
          <p:cNvSpPr>
            <a:spLocks noChangeArrowheads="1"/>
          </p:cNvSpPr>
          <p:nvPr/>
        </p:nvSpPr>
        <p:spPr bwMode="auto">
          <a:xfrm>
            <a:off x="7534275" y="4652962"/>
            <a:ext cx="1552575" cy="528638"/>
          </a:xfrm>
          <a:prstGeom prst="flowChartMultidocument">
            <a:avLst/>
          </a:prstGeom>
          <a:solidFill>
            <a:srgbClr val="000000"/>
          </a:solidFill>
          <a:ln w="9525">
            <a:solidFill>
              <a:srgbClr val="80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8" tIns="45719" rIns="91438" bIns="45719" anchor="ctr"/>
          <a:lstStyle/>
          <a:p>
            <a:pPr marL="0" marR="0" lvl="0" indent="0" algn="ctr" defTabSz="6858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Laporan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BIMLAT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Pengelolaan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sekolah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3" name="Straight Connector 32"/>
          <p:cNvCxnSpPr>
            <a:cxnSpLocks noChangeShapeType="1"/>
            <a:endCxn id="23" idx="1"/>
          </p:cNvCxnSpPr>
          <p:nvPr/>
        </p:nvCxnSpPr>
        <p:spPr bwMode="auto">
          <a:xfrm>
            <a:off x="7019925" y="4437460"/>
            <a:ext cx="514350" cy="48101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4"/>
          <p:cNvSpPr/>
          <p:nvPr/>
        </p:nvSpPr>
        <p:spPr>
          <a:xfrm>
            <a:off x="714559" y="19448"/>
            <a:ext cx="765312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TUGAS POKOK PENGAWAS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7" y="764704"/>
            <a:ext cx="7886700" cy="1325563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 MATERI PENGAWASAN</a:t>
            </a:r>
            <a:br>
              <a:rPr lang="en-US" sz="3200" dirty="0" smtClean="0"/>
            </a:br>
            <a:r>
              <a:rPr lang="en-US" sz="3200" dirty="0" smtClean="0"/>
              <a:t>DIGITAL DAN APLIKASI</a:t>
            </a:r>
            <a:br>
              <a:rPr lang="en-US" sz="3200" dirty="0" smtClean="0"/>
            </a:br>
            <a:r>
              <a:rPr lang="en-US" sz="3200" dirty="0" err="1" smtClean="0"/>
              <a:t>APLIKASI</a:t>
            </a:r>
            <a:r>
              <a:rPr lang="en-US" sz="3200" dirty="0" smtClean="0"/>
              <a:t> e- PENGAWASAN</a:t>
            </a:r>
            <a:endParaRPr lang="en-US" sz="3200" dirty="0"/>
          </a:p>
        </p:txBody>
      </p:sp>
      <p:pic>
        <p:nvPicPr>
          <p:cNvPr id="4098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7"/>
          <a:stretch/>
        </p:blipFill>
        <p:spPr bwMode="auto">
          <a:xfrm>
            <a:off x="2244725" y="2209304"/>
            <a:ext cx="4654550" cy="44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00893" y="5710535"/>
            <a:ext cx="17422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VERSI 4.0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74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sil gambar untuk KONTRIB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" y="2296187"/>
            <a:ext cx="7637515" cy="429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ln w="0"/>
                <a:solidFill>
                  <a:srgbClr val="E7E6E6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MENGUASAI PENDEKATAN PENGAWASAN 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srgbClr val="E7E6E6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04998" y="707887"/>
            <a:ext cx="3133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KOMUNIKATIF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2141" y="1234357"/>
            <a:ext cx="2695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KERJASAMA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5307" y="1747215"/>
            <a:ext cx="38966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KREATIF INOVATIF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7113" y="2326377"/>
            <a:ext cx="19720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LITERASI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97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asil gambar untuk zoom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28" y="2026498"/>
            <a:ext cx="8755250" cy="414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118959" y="195543"/>
            <a:ext cx="2804388" cy="165138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18959" y="421068"/>
            <a:ext cx="27188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MENGUASAI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CARA KOMUNIKASI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YANG BAIK</a:t>
            </a:r>
            <a:endParaRPr kumimoji="0" lang="en-US" sz="24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088312"/>
            <a:ext cx="7322393" cy="5174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82266" y="169305"/>
            <a:ext cx="3731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KERJA SAMA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65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6925" y="206375"/>
            <a:ext cx="7315094" cy="1200329"/>
          </a:xfrm>
          <a:prstGeom prst="rect">
            <a:avLst/>
          </a:prstGeom>
          <a:noFill/>
          <a:effectLst>
            <a:innerShdw blurRad="685800" dist="1231900" dir="12660000">
              <a:prstClr val="black">
                <a:alpha val="50000"/>
              </a:prstClr>
            </a:innerShdw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K</a:t>
            </a:r>
            <a:r>
              <a:rPr kumimoji="0" lang="en-US" sz="7200" b="1" i="0" u="none" strike="noStrike" kern="1200" cap="none" spc="0" normalizeH="0" baseline="0" noProof="0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reatif</a:t>
            </a:r>
            <a:r>
              <a:rPr kumimoji="0" lang="en-US" sz="7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  I 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n o v a t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i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Bauhaus 93" pitchFamily="82" charset="0"/>
                <a:ea typeface="BatangChe" pitchFamily="49" charset="-127"/>
                <a:cs typeface="Arial" panose="020B0604020202020204" pitchFamily="34" charset="0"/>
              </a:rPr>
              <a:t> f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Bauhaus 93" pitchFamily="82" charset="0"/>
              <a:ea typeface="BatangChe" pitchFamily="49" charset="-127"/>
              <a:cs typeface="Arial" panose="020B0604020202020204" pitchFamily="34" charset="0"/>
            </a:endParaRP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3060700"/>
            <a:ext cx="24860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6037263" y="1406525"/>
            <a:ext cx="2493962" cy="1285875"/>
          </a:xfrm>
          <a:prstGeom prst="cloudCallout">
            <a:avLst>
              <a:gd name="adj1" fmla="val -16585"/>
              <a:gd name="adj2" fmla="val 7801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itchFamily="66" charset="0"/>
                <a:ea typeface="+mn-ea"/>
                <a:cs typeface="Arial" charset="0"/>
              </a:rPr>
              <a:t>APA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orte" pitchFamily="66" charset="0"/>
                <a:ea typeface="+mn-ea"/>
                <a:cs typeface="Arial" charset="0"/>
              </a:rPr>
              <a:t>ADA YANG BARU 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orte" pitchFamily="66" charset="0"/>
              <a:ea typeface="+mn-ea"/>
              <a:cs typeface="Arial" charset="0"/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8224">
            <a:off x="7327900" y="1473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5773">
            <a:off x="7762875" y="179705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029">
            <a:off x="7897813" y="1995488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0337">
            <a:off x="6659563" y="2386013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5773">
            <a:off x="6343650" y="188595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901" y="1748029"/>
            <a:ext cx="47668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CREATIVITY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THINKING NEW,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INNOVATION 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DOING NEW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197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632"/>
            <a:ext cx="5698473" cy="51845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4965" y="332656"/>
            <a:ext cx="3841949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KULIT JERUK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SEBAGAI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AROMA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TERAPI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PENANGKAL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50" normalizeH="0" baseline="0" noProof="0" dirty="0" smtClean="0">
                <a:ln w="0"/>
                <a:solidFill>
                  <a:srgbClr val="EEECE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NYAMUK</a:t>
            </a:r>
            <a:endParaRPr kumimoji="0" lang="en-US" sz="5400" b="1" i="0" u="none" strike="noStrike" kern="1200" cap="none" spc="50" normalizeH="0" baseline="0" noProof="0" dirty="0">
              <a:ln w="0"/>
              <a:solidFill>
                <a:srgbClr val="EEECE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49349" y="5517232"/>
            <a:ext cx="5487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KREATIF  INOVATIF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6511" y="-27384"/>
          <a:ext cx="9127489" cy="6844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esentation" r:id="rId5" imgW="4569445" imgH="3426611" progId="PowerPoint.Show.12">
                  <p:embed/>
                </p:oleObj>
              </mc:Choice>
              <mc:Fallback>
                <p:oleObj name="Presentation" r:id="rId5" imgW="4569445" imgH="3426611" progId="PowerPoint.Show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11" y="-27384"/>
                        <a:ext cx="9127489" cy="68440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724232" y="5805264"/>
            <a:ext cx="5025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1" i="0" u="none" strike="noStrike" kern="1200" cap="none" spc="0" normalizeH="0" baseline="0" noProof="0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WA  0818874316</a:t>
            </a:r>
            <a:endParaRPr kumimoji="0" 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768" y="3106599"/>
            <a:ext cx="3744416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KETUA UMUM APSI PUSAT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2186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900" y="16024"/>
            <a:ext cx="9146445" cy="5645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4077" y="5635174"/>
            <a:ext cx="569162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KUNYIT UNTUK MENDETEKSI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AIR YANG TERKONTAMINASI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62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" y="0"/>
            <a:ext cx="913994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90092"/>
            <a:ext cx="2018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LITERASI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806619"/>
            <a:ext cx="4211960" cy="70788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1.KEMAMPUAN MEMAKNAI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SECARA POSITIF SETIAP INFORMASI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77089"/>
            <a:ext cx="4211960" cy="70788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.KEMAMPUAN MENGAKSES  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ILMU PENGETAHUAN &amp; TEKNOLOGI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3772" y="4653136"/>
            <a:ext cx="4211960" cy="707886"/>
          </a:xfrm>
          <a:prstGeom prst="rect">
            <a:avLst/>
          </a:prstGeom>
          <a:solidFill>
            <a:srgbClr val="FFFF99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3.KEMAMPUAN MENINGKATKAN</a:t>
            </a:r>
          </a:p>
          <a:p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KUALITAS HIDUP</a:t>
            </a:r>
          </a:p>
        </p:txBody>
      </p:sp>
    </p:spTree>
    <p:extLst>
      <p:ext uri="{BB962C8B-B14F-4D97-AF65-F5344CB8AC3E}">
        <p14:creationId xmlns:p14="http://schemas.microsoft.com/office/powerpoint/2010/main" val="21801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88950" y="457200"/>
            <a:ext cx="8258175" cy="9286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1246" name="Picture 46" descr="cylinder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3008463" y="4120161"/>
            <a:ext cx="2778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7" name="Picture 47" descr="cylinder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6365975" y="4143375"/>
            <a:ext cx="2778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6" name="Text Box 4"/>
          <p:cNvSpPr txBox="1">
            <a:spLocks noChangeArrowheads="1"/>
          </p:cNvSpPr>
          <p:nvPr/>
        </p:nvSpPr>
        <p:spPr bwMode="black">
          <a:xfrm>
            <a:off x="3064775" y="3853151"/>
            <a:ext cx="278710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RLU PEMBINAAN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DAN PEMBIMBINGAN</a:t>
            </a:r>
          </a:p>
        </p:txBody>
      </p:sp>
      <p:pic>
        <p:nvPicPr>
          <p:cNvPr id="88078" name="Picture 46" descr="cylinder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142877" y="3571875"/>
            <a:ext cx="12858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1" name="Text Box 4"/>
          <p:cNvSpPr txBox="1">
            <a:spLocks noChangeArrowheads="1"/>
          </p:cNvSpPr>
          <p:nvPr/>
        </p:nvSpPr>
        <p:spPr bwMode="black">
          <a:xfrm>
            <a:off x="113767" y="4381625"/>
            <a:ext cx="2527394" cy="1938992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KONDISI SEKOLAH SAAT INI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MASALAH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KEBUTUHAN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PENGEMBANGAN</a:t>
            </a:r>
            <a:endParaRPr kumimoji="0" lang="id-ID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black">
          <a:xfrm>
            <a:off x="6364290" y="4534436"/>
            <a:ext cx="2698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PENINGKATAN MUTU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PENDIDIKAN </a:t>
            </a:r>
          </a:p>
        </p:txBody>
      </p:sp>
      <p:sp>
        <p:nvSpPr>
          <p:cNvPr id="88083" name="Right Arrow 1"/>
          <p:cNvSpPr>
            <a:spLocks noChangeArrowheads="1"/>
          </p:cNvSpPr>
          <p:nvPr/>
        </p:nvSpPr>
        <p:spPr bwMode="auto">
          <a:xfrm>
            <a:off x="1822550" y="3624263"/>
            <a:ext cx="606425" cy="484187"/>
          </a:xfrm>
          <a:prstGeom prst="rightArrow">
            <a:avLst>
              <a:gd name="adj1" fmla="val 50000"/>
              <a:gd name="adj2" fmla="val 500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8808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52393">
            <a:off x="4422675" y="2584107"/>
            <a:ext cx="6223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1655767"/>
            <a:ext cx="1860550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2752">
            <a:off x="6354763" y="2395538"/>
            <a:ext cx="811212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37414" y="523497"/>
            <a:ext cx="4653752" cy="120032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 w="18000">
                  <a:solidFill>
                    <a:srgbClr val="B46C0C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15559B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Garamond" pitchFamily="18" charset="0"/>
                <a:ea typeface="+mn-ea"/>
                <a:cs typeface="Arial" charset="0"/>
              </a:rPr>
              <a:t>PERAN STRATEGIS PENGAWAS SEKOLAH DALAM MENDAMPINGI SEKOLAH MELALUI TRAINING DAN COACHING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8193" y="151984"/>
            <a:ext cx="8659688" cy="369332"/>
          </a:xfrm>
          <a:prstGeom prst="rect">
            <a:avLst/>
          </a:prstGeom>
          <a:solidFill>
            <a:srgbClr val="F79646">
              <a:lumMod val="40000"/>
              <a:lumOff val="60000"/>
            </a:srgbClr>
          </a:solidFill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8096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PERAN STRATEGIS PENGAWAS SEKOLAH</a:t>
            </a:r>
            <a:r>
              <a:rPr kumimoji="0" lang="id-ID" sz="1800" b="1" i="0" u="none" strike="noStrike" kern="0" cap="none" spc="0" normalizeH="0" baseline="0" noProof="0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ＭＳ Ｐゴシック" charset="0"/>
              </a:rPr>
              <a:t> </a:t>
            </a:r>
            <a:endParaRPr kumimoji="0" lang="en-US" sz="1800" b="1" i="0" u="none" strike="noStrike" kern="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Bent Arrow 1"/>
          <p:cNvSpPr/>
          <p:nvPr/>
        </p:nvSpPr>
        <p:spPr bwMode="auto">
          <a:xfrm>
            <a:off x="858059" y="1055629"/>
            <a:ext cx="2273797" cy="1230571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6" name="Gambar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32" y="3270037"/>
            <a:ext cx="1700123" cy="1111588"/>
          </a:xfrm>
          <a:prstGeom prst="rect">
            <a:avLst/>
          </a:prstGeom>
        </p:spPr>
      </p:pic>
      <p:pic>
        <p:nvPicPr>
          <p:cNvPr id="27" name="Gambar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4221" y="3167164"/>
            <a:ext cx="2146608" cy="1161059"/>
          </a:xfrm>
          <a:prstGeom prst="rect">
            <a:avLst/>
          </a:prstGeom>
        </p:spPr>
      </p:pic>
      <p:pic>
        <p:nvPicPr>
          <p:cNvPr id="29" name="Gambar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91734" y="3108341"/>
            <a:ext cx="2643862" cy="1313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8384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6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478F82-09EF-43D6-AED4-F8F956367A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3" name="Picture 2" descr="Tidak ada teks alternatif otomatis yang tersedia.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 bwMode="auto">
          <a:xfrm>
            <a:off x="755576" y="0"/>
            <a:ext cx="7931224" cy="404664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PERUBAHAN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MIND SET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49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934" y="278060"/>
            <a:ext cx="7584084" cy="523220"/>
          </a:xfrm>
          <a:prstGeom prst="rect">
            <a:avLst/>
          </a:prstGeom>
          <a:solidFill>
            <a:srgbClr val="215978">
              <a:lumMod val="20000"/>
              <a:lumOff val="80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kern="0" dirty="0" smtClean="0">
                <a:solidFill>
                  <a:srgbClr val="000000"/>
                </a:solidFill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PENGAWAS PROFESIONAL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lgerian" pitchFamily="82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61978218"/>
              </p:ext>
            </p:extLst>
          </p:nvPr>
        </p:nvGraphicFramePr>
        <p:xfrm>
          <a:off x="4355976" y="1003448"/>
          <a:ext cx="4788023" cy="566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7865" y="1407785"/>
            <a:ext cx="4658151" cy="497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6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704" y="188640"/>
            <a:ext cx="5806974" cy="584775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PENGEMBANGAN PENGAWASAN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4" descr="http://www.yuswohady.com/wp-content/uploads/2018/04/Revolusi-Industri-4.0-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73" y="1733266"/>
            <a:ext cx="8775511" cy="528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9833" y="692696"/>
            <a:ext cx="64027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www.apsiabad21.com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03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7338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1698" y="5275371"/>
            <a:ext cx="3492302" cy="1569660"/>
          </a:xfrm>
          <a:prstGeom prst="rect">
            <a:avLst/>
          </a:prstGeom>
          <a:solidFill>
            <a:srgbClr val="FFFF99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“HASIL YANG LUAR BIASA </a:t>
            </a:r>
          </a:p>
          <a:p>
            <a:pPr algn="ctr"/>
            <a:r>
              <a:rPr 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HANYA BISA DIDAPATKAN</a:t>
            </a:r>
          </a:p>
          <a:p>
            <a:pPr algn="ctr"/>
            <a:r>
              <a:rPr 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DENGAN CARA YANG</a:t>
            </a:r>
          </a:p>
          <a:p>
            <a:pPr algn="ctr"/>
            <a:r>
              <a:rPr lang="en-US" sz="2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TIDAK BIASA”</a:t>
            </a:r>
            <a:endParaRPr lang="en-US" sz="2400" b="1" cap="none" spc="0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504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745" y="1268760"/>
            <a:ext cx="9173570" cy="5400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90978" y="0"/>
            <a:ext cx="497988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PP NOMOR 11 TAHUN 2017</a:t>
            </a:r>
          </a:p>
          <a:p>
            <a:pPr algn="ctr"/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TENTANG MANAJEMEN PNS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6113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7729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ORGANISASI PENGAWAS SEKOLAH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95" r="2174"/>
          <a:stretch/>
        </p:blipFill>
        <p:spPr>
          <a:xfrm>
            <a:off x="2771800" y="1268760"/>
            <a:ext cx="3240360" cy="2955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6627" y="4162176"/>
            <a:ext cx="6402714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APSI</a:t>
            </a:r>
          </a:p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www.apsipusat.org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www.apsiabad21.com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9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06079" y="1063229"/>
            <a:ext cx="7278290" cy="857250"/>
          </a:xfrm>
          <a:solidFill>
            <a:srgbClr val="FFFF00"/>
          </a:solidFill>
        </p:spPr>
        <p:txBody>
          <a:bodyPr/>
          <a:lstStyle/>
          <a:p>
            <a:r>
              <a:rPr lang="en-US" altLang="zh-CN" sz="4500"/>
              <a:t>APSI</a:t>
            </a:r>
          </a:p>
        </p:txBody>
      </p:sp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57200" y="2057401"/>
            <a:ext cx="8229600" cy="3394472"/>
          </a:xfrm>
        </p:spPr>
        <p:txBody>
          <a:bodyPr/>
          <a:lstStyle/>
          <a:p>
            <a:pPr marL="257175" indent="-257175" algn="l">
              <a:buFont typeface="Arial" panose="020B0604020202020204" pitchFamily="34" charset="0"/>
              <a:buChar char="•"/>
            </a:pPr>
            <a:endParaRPr lang="en-US" altLang="en-U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4681" y="-66750"/>
            <a:ext cx="5583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SimSun"/>
                <a:cs typeface="+mn-cs"/>
              </a:rPr>
              <a:t>www.apsipusat.org</a:t>
            </a:r>
            <a:endParaRPr kumimoji="0" lang="en-US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SimSun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75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432804" y="1544242"/>
            <a:ext cx="4998828" cy="5061274"/>
          </a:xfrm>
          <a:solidFill>
            <a:srgbClr val="FDE9D8"/>
          </a:solidFill>
        </p:spPr>
        <p:txBody>
          <a:bodyPr/>
          <a:lstStyle/>
          <a:p>
            <a:pPr algn="l">
              <a:lnSpc>
                <a:spcPct val="115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VISI: </a:t>
            </a:r>
            <a:endParaRPr lang="en-US" altLang="zh-CN" sz="1500" dirty="0" smtClean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MEMBANGUN PENGAWAS SEKOLAH </a:t>
            </a:r>
          </a:p>
          <a:p>
            <a:pPr algn="l">
              <a:lnSpc>
                <a:spcPct val="115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PROFESIONAL, BERINTEGRITAS, BERKARAKTER,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BERMARTABAT DAN SEJAHTERA.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algn="l">
              <a:lnSpc>
                <a:spcPct val="115000"/>
              </a:lnSpc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MISI :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marL="557213" lvl="1" indent="-214313" algn="l">
              <a:lnSpc>
                <a:spcPct val="115000"/>
              </a:lnSpc>
              <a:buFont typeface="Calibri" panose="020F0502020204030204" pitchFamily="34" charset="0"/>
              <a:buAutoNum type="alphaLcPeriod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MENINGKATKAN  KOMPETENSI 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DAN KINERJA 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PENGAWAS SEKOLAH/MADRASAH PROFESIONAL.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marL="557213" lvl="1" indent="-214313" algn="l">
              <a:lnSpc>
                <a:spcPct val="115000"/>
              </a:lnSpc>
              <a:buFont typeface="Calibri" panose="020F0502020204030204" pitchFamily="34" charset="0"/>
              <a:buAutoNum type="alphaLcPeriod"/>
            </a:pP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MEMBANGUN INTEGRITAS </a:t>
            </a: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PENGAWAS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SEKOLAH/MADRASAH.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marL="557213" lvl="1" indent="-214313" algn="l">
              <a:lnSpc>
                <a:spcPct val="115000"/>
              </a:lnSpc>
              <a:buFont typeface="Calibri" panose="020F0502020204030204" pitchFamily="34" charset="0"/>
              <a:buAutoNum type="alphaLcPeriod"/>
            </a:pPr>
            <a:r>
              <a:rPr lang="en-US" altLang="zh-CN" sz="15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MEMBANGUN </a:t>
            </a: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KARAKTER PENGAWAS SEKOLAH/MADRASAH. </a:t>
            </a:r>
            <a:endParaRPr lang="en-US" altLang="zh-CN" sz="1500" dirty="0">
              <a:cs typeface="Times New Roman" panose="02020603050405020304" pitchFamily="18" charset="0"/>
            </a:endParaRPr>
          </a:p>
          <a:p>
            <a:pPr marL="557213" lvl="1" indent="-214313" algn="l">
              <a:lnSpc>
                <a:spcPct val="115000"/>
              </a:lnSpc>
              <a:buFont typeface="Calibri" panose="020F0502020204030204" pitchFamily="34" charset="0"/>
              <a:buAutoNum type="alphaLcPeriod"/>
            </a:pPr>
            <a:r>
              <a:rPr lang="en-US" altLang="zh-CN" sz="15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MEMBANGUN MARTABAT PENGAWAS SEKOLAH/ MADRASAH</a:t>
            </a:r>
            <a:endParaRPr lang="en-US" altLang="zh-CN" sz="1500" dirty="0" smtClean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1500" dirty="0"/>
              <a:t> </a:t>
            </a:r>
            <a:r>
              <a:rPr lang="en-US" altLang="zh-CN" sz="1500" dirty="0" smtClean="0"/>
              <a:t>     e. MEMPERJUANGKAN KESEJAHTERAAN PENGAWAS 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1500" dirty="0"/>
              <a:t> </a:t>
            </a:r>
            <a:r>
              <a:rPr lang="en-US" altLang="zh-CN" sz="1500" dirty="0" smtClean="0"/>
              <a:t>          SEKOLAH/ MADRASAH</a:t>
            </a:r>
            <a:endParaRPr lang="en-US" altLang="zh-CN" sz="1500" dirty="0"/>
          </a:p>
        </p:txBody>
      </p:sp>
      <p:pic>
        <p:nvPicPr>
          <p:cNvPr id="4100" name="Picture 2" descr="Hasil gambar untuk gambar vi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04" y="1544242"/>
            <a:ext cx="3540919" cy="377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1" y="-2976"/>
            <a:ext cx="385369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VISI   MISI APSI</a:t>
            </a:r>
          </a:p>
          <a:p>
            <a:pPr algn="ctr"/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5"/>
          <a:srcRect t="-295" r="2174"/>
          <a:stretch/>
        </p:blipFill>
        <p:spPr>
          <a:xfrm>
            <a:off x="693016" y="263683"/>
            <a:ext cx="1026354" cy="936104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5"/>
          <a:srcRect t="-295" r="2174"/>
          <a:stretch/>
        </p:blipFill>
        <p:spPr>
          <a:xfrm>
            <a:off x="6804248" y="175095"/>
            <a:ext cx="1026354" cy="9361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33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39651" y="1193716"/>
            <a:ext cx="7426712" cy="952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4722" tIns="42361" rIns="84722" bIns="42361" numCol="1" anchor="ctr" anchorCtr="0" compatLnSpc="1">
            <a:prstTxWarp prst="textNoShape">
              <a:avLst/>
            </a:prstTxWarp>
          </a:bodyPr>
          <a:lstStyle>
            <a:lvl1pPr algn="ctr" defTabSz="917575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9175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9175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9175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91757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defTabSz="91757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defTabSz="91757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defTabSz="91757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defTabSz="917575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x-none" sz="3692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564980"/>
              </p:ext>
            </p:extLst>
          </p:nvPr>
        </p:nvGraphicFramePr>
        <p:xfrm>
          <a:off x="1055077" y="1796561"/>
          <a:ext cx="7807569" cy="4131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250170" y="4957045"/>
            <a:ext cx="1042715" cy="421880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2018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23693" y="2584939"/>
            <a:ext cx="895816" cy="4443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2020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69290" y="2092570"/>
            <a:ext cx="1012545" cy="4443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2021</a:t>
            </a:r>
          </a:p>
        </p:txBody>
      </p:sp>
      <p:sp>
        <p:nvSpPr>
          <p:cNvPr id="12" name="Oval 11"/>
          <p:cNvSpPr/>
          <p:nvPr/>
        </p:nvSpPr>
        <p:spPr>
          <a:xfrm flipV="1">
            <a:off x="2180493" y="4906108"/>
            <a:ext cx="218816" cy="2188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869" y="3687023"/>
            <a:ext cx="1587785" cy="1115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SOSIALISASI</a:t>
            </a: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</a:t>
            </a: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APLIKASI</a:t>
            </a: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9969" y="1951893"/>
            <a:ext cx="2064908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MEMANFAATKAN</a:t>
            </a: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DIGITALISASI</a:t>
            </a: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APLIKASI</a:t>
            </a: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4404" y="5260037"/>
            <a:ext cx="1806483" cy="1086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29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Audensi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34 </a:t>
            </a:r>
            <a:r>
              <a:rPr kumimoji="0" lang="en-US" sz="129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Provinsi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29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Pelantikan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Penguatan</a:t>
            </a:r>
            <a:endParaRPr kumimoji="0" lang="en-US" sz="12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secretariat </a:t>
            </a:r>
            <a:r>
              <a:rPr kumimoji="0" lang="en-US" sz="129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tetap</a:t>
            </a:r>
            <a:r>
              <a:rPr kumimoji="0" lang="en-US" sz="129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21169" y="3780693"/>
            <a:ext cx="1022532" cy="4443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2019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9979" y="177421"/>
            <a:ext cx="951247" cy="10162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80209" y="241289"/>
            <a:ext cx="6339522" cy="516117"/>
          </a:xfrm>
          <a:prstGeom prst="rect">
            <a:avLst/>
          </a:prstGeom>
          <a:solidFill>
            <a:srgbClr val="FFFF99"/>
          </a:solidFill>
        </p:spPr>
        <p:txBody>
          <a:bodyPr wrap="none" lIns="84406" tIns="42203" rIns="84406" bIns="42203">
            <a:spAutoFit/>
          </a:bodyPr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PROGRAM</a:t>
            </a:r>
            <a:r>
              <a:rPr kumimoji="0" lang="en-US" sz="2800" b="0" i="0" u="none" strike="noStrike" kern="1200" cap="none" spc="0" normalizeH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itchFamily="34" charset="0"/>
                <a:ea typeface="+mn-ea"/>
                <a:cs typeface="+mn-cs"/>
              </a:rPr>
              <a:t> KERJA  APSI  SELAMA 5 TAHUN</a:t>
            </a:r>
            <a:endParaRPr kumimoji="0" lang="en-US" sz="2800" b="0" i="0" u="none" strike="noStrike" kern="1200" cap="none" spc="0" normalizeH="0" baseline="0" noProof="0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1169" y="2810598"/>
            <a:ext cx="2064908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Penerapan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PROGRAM 2018 DAN PERPRES 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TUNPROF</a:t>
            </a:r>
            <a:endParaRPr kumimoji="0" 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29349" y="2056137"/>
            <a:ext cx="1025680" cy="444333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2022</a:t>
            </a:r>
          </a:p>
        </p:txBody>
      </p:sp>
      <p:sp>
        <p:nvSpPr>
          <p:cNvPr id="3" name="Oval 2"/>
          <p:cNvSpPr/>
          <p:nvPr/>
        </p:nvSpPr>
        <p:spPr>
          <a:xfrm>
            <a:off x="8316846" y="2555824"/>
            <a:ext cx="537512" cy="433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19912" y="1081706"/>
            <a:ext cx="2208270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Pengawas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sekolah</a:t>
            </a:r>
            <a:endParaRPr kumimoji="0" lang="en-US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90 %  </a:t>
            </a: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kompeten</a:t>
            </a:r>
            <a:endParaRPr kumimoji="0" lang="en-US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Profesional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&amp; expert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56195" y="2953502"/>
            <a:ext cx="22082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EJAHTERA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51756" y="3079089"/>
            <a:ext cx="22082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EJAHTERA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67466" y="3026574"/>
            <a:ext cx="22082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EJAHTERA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80623" y="4202863"/>
            <a:ext cx="22082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EJAHTERA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039" y="4985894"/>
            <a:ext cx="2208270" cy="348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EJAHTERA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20472" y="4600815"/>
            <a:ext cx="2208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PERJUANGAN TUNPROF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12711" y="1137324"/>
            <a:ext cx="2208270" cy="859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Pengawas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sekolah</a:t>
            </a:r>
            <a:endParaRPr kumimoji="0" lang="en-US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100 %  </a:t>
            </a: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kompeten</a:t>
            </a:r>
            <a:endParaRPr kumimoji="0" lang="en-US" sz="1662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847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2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Profesional</a:t>
            </a:r>
            <a:r>
              <a:rPr kumimoji="0" lang="en-US" sz="1662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% expert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7773762" y="3073183"/>
            <a:ext cx="51364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Box 4"/>
          <p:cNvSpPr txBox="1">
            <a:spLocks noChangeArrowheads="1"/>
          </p:cNvSpPr>
          <p:nvPr/>
        </p:nvSpPr>
        <p:spPr bwMode="auto">
          <a:xfrm>
            <a:off x="0" y="3995678"/>
            <a:ext cx="2950137" cy="2862322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t>MENYAMAKAN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t>PERSEPSI TENTANG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t> PERAN STRATEGIS PENGAWAS SEKOLAH DALAM MENINGKATKAN MUTU PENDIDIKAN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44702" y="2895600"/>
            <a:ext cx="566738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9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286000"/>
            <a:ext cx="196850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1" name="TextBox 9"/>
          <p:cNvSpPr txBox="1">
            <a:spLocks noChangeArrowheads="1"/>
          </p:cNvSpPr>
          <p:nvPr/>
        </p:nvSpPr>
        <p:spPr bwMode="auto">
          <a:xfrm>
            <a:off x="3275856" y="4366956"/>
            <a:ext cx="1460656" cy="40011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itchFamily="18" charset="0"/>
                <a:ea typeface="+mn-ea"/>
                <a:cs typeface="Arial" charset="0"/>
              </a:rPr>
              <a:t>SIMULASI 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397573" y="2895600"/>
            <a:ext cx="568325" cy="685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29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62" y="2265562"/>
            <a:ext cx="2950138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4" name="TextBox 12"/>
          <p:cNvSpPr txBox="1">
            <a:spLocks noChangeArrowheads="1"/>
          </p:cNvSpPr>
          <p:nvPr/>
        </p:nvSpPr>
        <p:spPr bwMode="auto">
          <a:xfrm>
            <a:off x="6193863" y="3995678"/>
            <a:ext cx="2950137" cy="2862322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INSPIRASI PERAN STRATEGIS PENGAWAS SEKOLAH DALAM MEMBANTU MENDAMPINGI SEKOLAH UNTUK MEMECAHKAN MASALAH DI SEKOLAH </a:t>
            </a:r>
            <a:endParaRPr kumimoji="0" lang="id-I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itchFamily="18" charset="0"/>
              <a:ea typeface="+mn-ea"/>
              <a:cs typeface="Arial" charset="0"/>
            </a:endParaRPr>
          </a:p>
        </p:txBody>
      </p:sp>
      <p:pic>
        <p:nvPicPr>
          <p:cNvPr id="1026" name="Picture 2" descr="http://2.bp.blogspot.com/_w3D9cN4ZYTc/TLeswseg5SI/AAAAAAAAACY/_ltDTCUx_nQ/s1600/bohla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8" y="2553411"/>
            <a:ext cx="18288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50194"/>
            <a:ext cx="9199661" cy="1511939"/>
          </a:xfrm>
          <a:prstGeom prst="rect">
            <a:avLst/>
          </a:prstGeom>
          <a:solidFill>
            <a:srgbClr val="FFFF99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925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67D7406-6E10-49B4-9FB2-0ECB6B488177}"/>
  <p:tag name="ISPRING_RESOURCE_FOLDER" val="D:\SUDIN 2017-2018\MGMP 2018\MGMP PLUS\"/>
  <p:tag name="ISPRING_PRESENTATION_PATH" val="D:\SUDIN 2017-2018\MGMP 2018\MGMP PLUS.pptx"/>
  <p:tag name="ISPRING_PROJECT_VERSION" val="9"/>
  <p:tag name="ISPRING_PROJECT_FOLDER_UPDATED" val="1"/>
  <p:tag name="ISPRING_SCREEN_RECS_UPDATED" val="D:\SUDIN 2017-2018\MGMP 2018\MGMP PLUS\"/>
  <p:tag name="ISPRING_PRESENTATION_INFO_2" val="&lt;?xml version=&quot;1.0&quot; encoding=&quot;UTF-8&quot; standalone=&quot;no&quot; ?&gt;&#10;&lt;presentation2&gt;&#10;&#10;  &lt;slides&gt;&#10;    &lt;slide id=&quot;{1C155287-B43E-46FF-9710-B9758C40FF5F}&quot; pptId=&quot;343&quot;/&gt;&#10;    &lt;slide id=&quot;{203D632C-AEA6-41A8-B560-992EEFEC815D}&quot; pptId=&quot;345&quot;/&gt;&#10;    &lt;slide id=&quot;{2E1A1A63-3F5B-42E1-A2CF-696D401021F3}&quot; pptId=&quot;307&quot;/&gt;&#10;    &lt;slide id=&quot;{1F9F019C-20BA-4596-84C6-0D9576E223F8}&quot; pptId=&quot;333&quot;/&gt;&#10;    &lt;slide id=&quot;{484CC19E-6233-4215-80F1-229F6FF8F68E}&quot; pptId=&quot;347&quot;/&gt;&#10;    &lt;slide id=&quot;{10BA6EB2-2089-4785-B0AF-536128299F33}&quot; pptId=&quot;349&quot;/&gt;&#10;    &lt;slide id=&quot;{87839A4E-668C-4FCF-94C2-07E93AE19261}&quot; pptId=&quot;309&quot;/&gt;&#10;    &lt;slide id=&quot;{C8E750D7-7D0B-425F-8F4A-7812DA1D31F3}&quot; pptId=&quot;311&quot;/&gt;&#10;    &lt;slide id=&quot;{5C30074C-E0CC-477E-BE14-51CC9627E5D1}&quot; pptId=&quot;334&quot;/&gt;&#10;    &lt;slide id=&quot;{F47DE314-9FD4-455B-B941-ED67554A7114}&quot; pptId=&quot;313&quot;/&gt;&#10;    &lt;slide id=&quot;{C07033FC-0CB2-4963-A733-615D5A9ED03F}&quot; pptId=&quot;335&quot;/&gt;&#10;    &lt;slide id=&quot;{61B0E3EE-2FE6-4265-8491-D75DAE8662BA}&quot; pptId=&quot;315&quot;/&gt;&#10;    &lt;slide id=&quot;{5DAA5699-17D6-404E-8FE7-7AC0878A2042}&quot; pptId=&quot;351&quot;/&gt;&#10;    &lt;slide id=&quot;{D3CEE629-DAD5-4888-81E2-6EAD6C5CFC55}&quot; pptId=&quot;355&quot;/&gt;&#10;    &lt;slide id=&quot;{ECC1159F-8278-4616-9FF5-4AA0D43ACC4E}&quot; pptId=&quot;357&quot;/&gt;&#10;    &lt;slide id=&quot;{D65AB87F-6EB7-4BF0-A224-A7B288014DEF}&quot; pptId=&quot;359&quot;/&gt;&#10;    &lt;slide id=&quot;{9F7FF4EE-93AD-4D88-809B-B223E4C33101}&quot; pptId=&quot;361&quot;/&gt;&#10;    &lt;slide id=&quot;{37A471EC-4365-4E22-A3B7-567C5FAF1164}&quot; pptId=&quot;363&quot;/&gt;&#10;    &lt;slide id=&quot;{F8D133FF-A388-46D2-B003-EA0BA31F36EA}&quot; pptId=&quot;371&quot;/&gt;&#10;    &lt;slide id=&quot;{3D2228A1-718C-4073-A776-744879ABD680}&quot; pptId=&quot;373&quot;/&gt;&#10;    &lt;slide id=&quot;{135A27F8-4D33-4F8D-B770-803249A11AF3}&quot; pptId=&quot;375&quot;/&gt;&#10;    &lt;slide id=&quot;{3EF723A7-12D7-47E6-9FA8-2622B127703C}&quot; pptId=&quot;377&quot;/&gt;&#10;    &lt;slide id=&quot;{0A3BC8E8-4550-4ECD-A8DE-5ED72CE56938}&quot; pptId=&quot;376&quot;/&gt;&#10;    &lt;slide id=&quot;{795CB412-C11D-4B2B-A141-3D0DD41FC61B}&quot; pptId=&quot;353&quot;/&gt;&#10;    &lt;slide id=&quot;{79531D93-E062-40D3-AA27-BD98BFB017A5}&quot; pptId=&quot;342&quot;/&gt;&#10;  &lt;/slides&gt;&#10;&#10;  &lt;narration&gt;&#10;    &lt;audioTracks/&gt;&#10;    &lt;videoTracks&gt;&#10;      &lt;videoTrack muted=&quot;false&quot; name=&quot;Video 1&quot; resource=&quot;566b2991&quot; slideId=&quot;{1C155287-B43E-46FF-9710-B9758C40FF5F}&quot; startTime=&quot;0&quot; stepIndex=&quot;0&quot; volume=&quot;1&quot;&gt;&#10;        &lt;video format=&quot;yuv420p&quot; frameRate=&quot;62.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2&quot; resource=&quot;01deac60&quot; slideId=&quot;{203D632C-AEA6-41A8-B560-992EEFEC815D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3&quot; resource=&quot;34104eff&quot; slideId=&quot;{2E1A1A63-3F5B-42E1-A2CF-696D401021F3}&quot; startTime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4&quot; resource=&quot;89b69dd7&quot; slideId=&quot;{1F9F019C-20BA-4596-84C6-0D9576E223F8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  &lt;videoTrack muted=&quot;false&quot; name=&quot;Video 5&quot; resource=&quot;6811ba70&quot; slideId=&quot;{484CC19E-6233-4215-80F1-229F6FF8F68E}&quot; startTime=&quot;0&quot; stepIndex=&quot;0&quot; volume=&quot;1&quot;&gt;&#10;        &lt;video format=&quot;yuv420p&quot; frameRate=&quot;55&quot; height=&quot;480&quot; pixelAspectRatio=&quot;1&quot; width=&quot;640&quot;/&gt;&#10;        &lt;audio channels=&quot;1&quot; format=&quot;s16&quot; sampleRate=&quot;44100&quot;/&gt;&#10;      &lt;/videoTrack&gt;&#10;    &lt;/videoTracks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159"/>
  <p:tag name="ISPRING_SLIDE_ID_2" val="{3576116E-EA8E-40AB-91C8-4BE57C09607D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7A471EC-4365-4E22-A3B7-567C5FAF1164}"/>
  <p:tag name="GENSWF_ADVANCE_TIME" val="5.000"/>
  <p:tag name="TIMING" val="|0.001|0.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A3BC8E8-4550-4ECD-A8DE-5ED72CE56938}"/>
  <p:tag name="GENSWF_ADVANCE_TIME" val="5.000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9398C3B-0BEB-4F79-A22B-F81A0B34FA35}"/>
  <p:tag name="GENSWF_ADVANCE_TIME" val="5.000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C155287-B43E-46FF-9710-B9758C40FF5F}"/>
  <p:tag name="GENSWF_ADVANCE_TIME" val="41.382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05006A1-8329-45E3-9C1E-7FBE81A7DEE8}"/>
  <p:tag name="GENSWF_ADVANCE_TIME" val="15.134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BAB1DE2-0ACD-4764-948F-7F2F762A6D8F}"/>
  <p:tag name="GENSWF_ADVANCE_TIME" val="44.753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03D632C-AEA6-41A8-B560-992EEFEC815D}"/>
  <p:tag name="GENSWF_ADVANCE_TIME" val="40.231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2E1A1A63-3F5B-42E1-A2CF-696D401021F3}"/>
  <p:tag name="GENSWF_ADVANCE_TIME" val="29.628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3CEE629-DAD5-4888-81E2-6EAD6C5CFC55}"/>
  <p:tag name="GENSWF_ADVANCE_TIME" val="5.000"/>
  <p:tag name="TIMING" val="|0.001|0.5|0.5|0.5|0.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1.949"/>
  <p:tag name="ISPRING_SLIDE_ID_2" val="{CF2B71E8-3183-4941-8900-48C3119C6452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.274"/>
  <p:tag name="ISPRING_SLIDE_ID_2" val="{7ECC5203-E179-4151-8028-6BBA32D7B4C8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uyitno. Dambing Tekolab. Pengawas SD Jatim 2012">
  <a:themeElements>
    <a:clrScheme name="Default Design 2">
      <a:dk1>
        <a:srgbClr val="000000"/>
      </a:dk1>
      <a:lt1>
        <a:srgbClr val="FFFFFF"/>
      </a:lt1>
      <a:dk2>
        <a:srgbClr val="15559B"/>
      </a:dk2>
      <a:lt2>
        <a:srgbClr val="E7F9FF"/>
      </a:lt2>
      <a:accent1>
        <a:srgbClr val="1A98C0"/>
      </a:accent1>
      <a:accent2>
        <a:srgbClr val="B46C0C"/>
      </a:accent2>
      <a:accent3>
        <a:srgbClr val="AAB4CB"/>
      </a:accent3>
      <a:accent4>
        <a:srgbClr val="DADADA"/>
      </a:accent4>
      <a:accent5>
        <a:srgbClr val="ABCADC"/>
      </a:accent5>
      <a:accent6>
        <a:srgbClr val="A3610A"/>
      </a:accent6>
      <a:hlink>
        <a:srgbClr val="BCB808"/>
      </a:hlink>
      <a:folHlink>
        <a:srgbClr val="169E74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19EAF"/>
        </a:dk2>
        <a:lt2>
          <a:srgbClr val="E7FFED"/>
        </a:lt2>
        <a:accent1>
          <a:srgbClr val="CE5F0C"/>
        </a:accent1>
        <a:accent2>
          <a:srgbClr val="93A719"/>
        </a:accent2>
        <a:accent3>
          <a:srgbClr val="AACCD4"/>
        </a:accent3>
        <a:accent4>
          <a:srgbClr val="DADADA"/>
        </a:accent4>
        <a:accent5>
          <a:srgbClr val="E3B6AA"/>
        </a:accent5>
        <a:accent6>
          <a:srgbClr val="859716"/>
        </a:accent6>
        <a:hlink>
          <a:srgbClr val="9720A0"/>
        </a:hlink>
        <a:folHlink>
          <a:srgbClr val="1C459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5559B"/>
        </a:dk2>
        <a:lt2>
          <a:srgbClr val="E7F9FF"/>
        </a:lt2>
        <a:accent1>
          <a:srgbClr val="1A98C0"/>
        </a:accent1>
        <a:accent2>
          <a:srgbClr val="B46C0C"/>
        </a:accent2>
        <a:accent3>
          <a:srgbClr val="AAB4CB"/>
        </a:accent3>
        <a:accent4>
          <a:srgbClr val="DADADA"/>
        </a:accent4>
        <a:accent5>
          <a:srgbClr val="ABCADC"/>
        </a:accent5>
        <a:accent6>
          <a:srgbClr val="A3610A"/>
        </a:accent6>
        <a:hlink>
          <a:srgbClr val="BCB808"/>
        </a:hlink>
        <a:folHlink>
          <a:srgbClr val="169E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8E7A00"/>
        </a:dk2>
        <a:lt2>
          <a:srgbClr val="FFF2E7"/>
        </a:lt2>
        <a:accent1>
          <a:srgbClr val="5AB02A"/>
        </a:accent1>
        <a:accent2>
          <a:srgbClr val="0D97B3"/>
        </a:accent2>
        <a:accent3>
          <a:srgbClr val="C6BEAA"/>
        </a:accent3>
        <a:accent4>
          <a:srgbClr val="DADADA"/>
        </a:accent4>
        <a:accent5>
          <a:srgbClr val="B5D4AC"/>
        </a:accent5>
        <a:accent6>
          <a:srgbClr val="0B88A2"/>
        </a:accent6>
        <a:hlink>
          <a:srgbClr val="C85E2E"/>
        </a:hlink>
        <a:folHlink>
          <a:srgbClr val="755F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7_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s01_1">
  <a:themeElements>
    <a:clrScheme name="ms01_1 3">
      <a:dk1>
        <a:srgbClr val="0000C0"/>
      </a:dk1>
      <a:lt1>
        <a:srgbClr val="FFFFFF"/>
      </a:lt1>
      <a:dk2>
        <a:srgbClr val="0066CC"/>
      </a:dk2>
      <a:lt2>
        <a:srgbClr val="9ADCF6"/>
      </a:lt2>
      <a:accent1>
        <a:srgbClr val="BE9932"/>
      </a:accent1>
      <a:accent2>
        <a:srgbClr val="2A99EC"/>
      </a:accent2>
      <a:accent3>
        <a:srgbClr val="AAB8E2"/>
      </a:accent3>
      <a:accent4>
        <a:srgbClr val="DADADA"/>
      </a:accent4>
      <a:accent5>
        <a:srgbClr val="DBCAAD"/>
      </a:accent5>
      <a:accent6>
        <a:srgbClr val="258AD6"/>
      </a:accent6>
      <a:hlink>
        <a:srgbClr val="70B040"/>
      </a:hlink>
      <a:folHlink>
        <a:srgbClr val="6B8ED3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s01_1 1">
        <a:dk1>
          <a:srgbClr val="000066"/>
        </a:dk1>
        <a:lt1>
          <a:srgbClr val="FFFFFF"/>
        </a:lt1>
        <a:dk2>
          <a:srgbClr val="006699"/>
        </a:dk2>
        <a:lt2>
          <a:srgbClr val="EEE378"/>
        </a:lt2>
        <a:accent1>
          <a:srgbClr val="69C828"/>
        </a:accent1>
        <a:accent2>
          <a:srgbClr val="E68B30"/>
        </a:accent2>
        <a:accent3>
          <a:srgbClr val="AAB8CA"/>
        </a:accent3>
        <a:accent4>
          <a:srgbClr val="DADADA"/>
        </a:accent4>
        <a:accent5>
          <a:srgbClr val="B9E0AC"/>
        </a:accent5>
        <a:accent6>
          <a:srgbClr val="D07D2A"/>
        </a:accent6>
        <a:hlink>
          <a:srgbClr val="0FAAE1"/>
        </a:hlink>
        <a:folHlink>
          <a:srgbClr val="547F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2">
        <a:dk1>
          <a:srgbClr val="0F4334"/>
        </a:dk1>
        <a:lt1>
          <a:srgbClr val="FFFFFF"/>
        </a:lt1>
        <a:dk2>
          <a:srgbClr val="43BD4C"/>
        </a:dk2>
        <a:lt2>
          <a:srgbClr val="F0F7BD"/>
        </a:lt2>
        <a:accent1>
          <a:srgbClr val="B2B838"/>
        </a:accent1>
        <a:accent2>
          <a:srgbClr val="E68B30"/>
        </a:accent2>
        <a:accent3>
          <a:srgbClr val="B0DBB2"/>
        </a:accent3>
        <a:accent4>
          <a:srgbClr val="DADADA"/>
        </a:accent4>
        <a:accent5>
          <a:srgbClr val="D5D8AE"/>
        </a:accent5>
        <a:accent6>
          <a:srgbClr val="D07D2A"/>
        </a:accent6>
        <a:hlink>
          <a:srgbClr val="3FB180"/>
        </a:hlink>
        <a:folHlink>
          <a:srgbClr val="3BA7E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01_1 3">
        <a:dk1>
          <a:srgbClr val="0000C0"/>
        </a:dk1>
        <a:lt1>
          <a:srgbClr val="FFFFFF"/>
        </a:lt1>
        <a:dk2>
          <a:srgbClr val="0066CC"/>
        </a:dk2>
        <a:lt2>
          <a:srgbClr val="9ADCF6"/>
        </a:lt2>
        <a:accent1>
          <a:srgbClr val="BE9932"/>
        </a:accent1>
        <a:accent2>
          <a:srgbClr val="2A99EC"/>
        </a:accent2>
        <a:accent3>
          <a:srgbClr val="AAB8E2"/>
        </a:accent3>
        <a:accent4>
          <a:srgbClr val="DADADA"/>
        </a:accent4>
        <a:accent5>
          <a:srgbClr val="DBCAAD"/>
        </a:accent5>
        <a:accent6>
          <a:srgbClr val="258AD6"/>
        </a:accent6>
        <a:hlink>
          <a:srgbClr val="70B040"/>
        </a:hlink>
        <a:folHlink>
          <a:srgbClr val="6B8ED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531</Words>
  <Application>Microsoft Office PowerPoint</Application>
  <PresentationFormat>On-screen Show (4:3)</PresentationFormat>
  <Paragraphs>172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62" baseType="lpstr">
      <vt:lpstr>ＭＳ Ｐゴシック</vt:lpstr>
      <vt:lpstr>SimSun</vt:lpstr>
      <vt:lpstr>Algerian</vt:lpstr>
      <vt:lpstr>Arial</vt:lpstr>
      <vt:lpstr>Arial Unicode MS</vt:lpstr>
      <vt:lpstr>Avenir Next</vt:lpstr>
      <vt:lpstr>BatangChe</vt:lpstr>
      <vt:lpstr>Bauhaus 93</vt:lpstr>
      <vt:lpstr>Britannic Bold</vt:lpstr>
      <vt:lpstr>Calibri</vt:lpstr>
      <vt:lpstr>Calibri Light</vt:lpstr>
      <vt:lpstr>Calisto MT</vt:lpstr>
      <vt:lpstr>Century Gothic</vt:lpstr>
      <vt:lpstr>Forte</vt:lpstr>
      <vt:lpstr>Garamond</vt:lpstr>
      <vt:lpstr>Mistral</vt:lpstr>
      <vt:lpstr>Times New Roman</vt:lpstr>
      <vt:lpstr>Tw Cen MT</vt:lpstr>
      <vt:lpstr>Verdana</vt:lpstr>
      <vt:lpstr>Wingdings 2</vt:lpstr>
      <vt:lpstr>2_Travelogue</vt:lpstr>
      <vt:lpstr>7_Office Theme</vt:lpstr>
      <vt:lpstr>9_Office Theme</vt:lpstr>
      <vt:lpstr>ms01_1</vt:lpstr>
      <vt:lpstr>2_Office Theme</vt:lpstr>
      <vt:lpstr>4_Office Theme</vt:lpstr>
      <vt:lpstr>3_Office Theme</vt:lpstr>
      <vt:lpstr>Office Theme</vt:lpstr>
      <vt:lpstr>5_Office Theme</vt:lpstr>
      <vt:lpstr>Suyitno. Dambing Tekolab. Pengawas SD Jatim 2012</vt:lpstr>
      <vt:lpstr>1_Office Theme</vt:lpstr>
      <vt:lpstr>Default Theme</vt:lpstr>
      <vt:lpstr>2_Default Theme</vt:lpstr>
      <vt:lpstr>6_Office Theme</vt:lpstr>
      <vt:lpstr>17_Office Theme</vt:lpstr>
      <vt:lpstr>Presentation</vt:lpstr>
      <vt:lpstr>PowerPoint Presentation</vt:lpstr>
      <vt:lpstr>PowerPoint Presentation</vt:lpstr>
      <vt:lpstr>PowerPoint Presentation</vt:lpstr>
      <vt:lpstr>PowerPoint Presentation</vt:lpstr>
      <vt:lpstr>ORGANISASI PENGAWAS SEKOLAH</vt:lpstr>
      <vt:lpstr>APSI</vt:lpstr>
      <vt:lpstr>PowerPoint Presentation</vt:lpstr>
      <vt:lpstr>PowerPoint Presentation</vt:lpstr>
      <vt:lpstr>PowerPoint Presentation</vt:lpstr>
      <vt:lpstr> HIDUP LAKSANA PERJALANAN  MENCARI BEKAL TERBAIK UNTUK PULANG </vt:lpstr>
      <vt:lpstr>PowerPoint Presentation</vt:lpstr>
      <vt:lpstr>PowerPoint Presentation</vt:lpstr>
      <vt:lpstr>PowerPoint Presentation</vt:lpstr>
      <vt:lpstr> MATERI PENGAWASAN DIGITAL DAN APLIKASI APLIKASI e- PENGAWASAN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CONTOH PEMBUATAN PRESENTASI</dc:title>
  <dc:creator>COMPAQ</dc:creator>
  <cp:lastModifiedBy>Agus sukoco</cp:lastModifiedBy>
  <cp:revision>128</cp:revision>
  <dcterms:created xsi:type="dcterms:W3CDTF">2012-11-19T16:04:27Z</dcterms:created>
  <dcterms:modified xsi:type="dcterms:W3CDTF">2019-05-13T22:30:43Z</dcterms:modified>
</cp:coreProperties>
</file>